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75" r:id="rId4"/>
    <p:sldId id="277" r:id="rId5"/>
    <p:sldId id="272" r:id="rId6"/>
    <p:sldId id="274" r:id="rId7"/>
    <p:sldId id="278" r:id="rId8"/>
    <p:sldId id="279" r:id="rId9"/>
    <p:sldId id="280" r:id="rId10"/>
    <p:sldId id="281" r:id="rId11"/>
    <p:sldId id="273" r:id="rId12"/>
  </p:sldIdLst>
  <p:sldSz cx="9144000" cy="6858000" type="screen4x3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BEC"/>
    <a:srgbClr val="F0E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>
      <p:cViewPr varScale="1">
        <p:scale>
          <a:sx n="106" d="100"/>
          <a:sy n="106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02283129991349E-2"/>
          <c:y val="0.12611410495881373"/>
          <c:w val="0.76852715496991397"/>
          <c:h val="0.69260221425453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за ВПР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0F-4B41-969F-28D256B3B7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Отметка за 3 четверть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0F-4B41-969F-28D256B3B7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2361056"/>
        <c:axId val="1747631152"/>
      </c:barChart>
      <c:catAx>
        <c:axId val="174236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7631152"/>
        <c:crosses val="autoZero"/>
        <c:auto val="1"/>
        <c:lblAlgn val="ctr"/>
        <c:lblOffset val="100"/>
        <c:noMultiLvlLbl val="0"/>
      </c:catAx>
      <c:valAx>
        <c:axId val="1747631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236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accent6">
              <a:lumMod val="60000"/>
              <a:lumOff val="4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AF095C-7D35-4096-BB76-670DDE862DE9}" type="doc">
      <dgm:prSet loTypeId="urn:microsoft.com/office/officeart/2005/8/layout/hierarchy4" loCatId="hierarchy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F5D1875-8C7B-4376-A71C-705FF68F4A68}">
      <dgm:prSet phldrT="[Текст]" custT="1"/>
      <dgm:spPr/>
      <dgm:t>
        <a:bodyPr/>
        <a:lstStyle/>
        <a:p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Структура ВПР </a:t>
          </a:r>
          <a:b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</a:br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(8 класс)</a:t>
          </a:r>
          <a:endParaRPr lang="ru-RU" sz="54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6D6CC8FB-0FE8-4FB4-8CAA-F3D51A692774}" type="parTrans" cxnId="{481E78CC-2710-4094-A396-AEB37F1308F3}">
      <dgm:prSet/>
      <dgm:spPr/>
      <dgm:t>
        <a:bodyPr/>
        <a:lstStyle/>
        <a:p>
          <a:endParaRPr lang="ru-RU"/>
        </a:p>
      </dgm:t>
    </dgm:pt>
    <dgm:pt modelId="{5A7D8695-BD5D-4503-99D4-EB64841517A4}" type="sibTrans" cxnId="{481E78CC-2710-4094-A396-AEB37F1308F3}">
      <dgm:prSet/>
      <dgm:spPr/>
      <dgm:t>
        <a:bodyPr/>
        <a:lstStyle/>
        <a:p>
          <a:endParaRPr lang="ru-RU"/>
        </a:p>
      </dgm:t>
    </dgm:pt>
    <dgm:pt modelId="{7420F422-C155-452B-BB61-5408C20DA143}">
      <dgm:prSet phldrT="[Текст]" custT="1"/>
      <dgm:spPr/>
      <dgm:t>
        <a:bodyPr/>
        <a:lstStyle/>
        <a:p>
          <a:r>
            <a:rPr lang="ru-RU" sz="3200" b="1" u="none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Часть 1</a:t>
          </a:r>
        </a:p>
        <a:p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10 теоретических заданий </a:t>
          </a:r>
          <a:b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</a:b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(открытого и закрытого типа)</a:t>
          </a:r>
        </a:p>
      </dgm:t>
    </dgm:pt>
    <dgm:pt modelId="{B6357153-16AD-4FB0-B679-6A032C1F6361}" type="parTrans" cxnId="{DFD8A7D8-8447-4E2C-A561-6A1AA7D5DD4D}">
      <dgm:prSet/>
      <dgm:spPr/>
      <dgm:t>
        <a:bodyPr/>
        <a:lstStyle/>
        <a:p>
          <a:endParaRPr lang="ru-RU"/>
        </a:p>
      </dgm:t>
    </dgm:pt>
    <dgm:pt modelId="{EC7C42B8-3983-46C7-B73F-3FFC5A02F229}" type="sibTrans" cxnId="{DFD8A7D8-8447-4E2C-A561-6A1AA7D5DD4D}">
      <dgm:prSet/>
      <dgm:spPr/>
      <dgm:t>
        <a:bodyPr/>
        <a:lstStyle/>
        <a:p>
          <a:endParaRPr lang="ru-RU"/>
        </a:p>
      </dgm:t>
    </dgm:pt>
    <dgm:pt modelId="{613C283E-DC47-445C-A0F5-4572ED77DB72}">
      <dgm:prSet phldrT="[Текст]" custT="1"/>
      <dgm:spPr/>
      <dgm:t>
        <a:bodyPr/>
        <a:lstStyle/>
        <a:p>
          <a:r>
            <a:rPr lang="ru-RU" sz="3200" b="1" u="none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Часть 2</a:t>
          </a:r>
        </a:p>
        <a:p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2 практических задания </a:t>
          </a:r>
          <a:b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</a:b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(написание алгоритма в среде исполнителя)</a:t>
          </a:r>
        </a:p>
      </dgm:t>
    </dgm:pt>
    <dgm:pt modelId="{2F3730AA-E7C0-4B3C-8BE6-887D83837529}" type="parTrans" cxnId="{929B2D64-38B4-4660-B374-1FD1770D120D}">
      <dgm:prSet/>
      <dgm:spPr/>
      <dgm:t>
        <a:bodyPr/>
        <a:lstStyle/>
        <a:p>
          <a:endParaRPr lang="ru-RU"/>
        </a:p>
      </dgm:t>
    </dgm:pt>
    <dgm:pt modelId="{D7DF705E-BF16-40E2-8337-62F66439DB5A}" type="sibTrans" cxnId="{929B2D64-38B4-4660-B374-1FD1770D120D}">
      <dgm:prSet/>
      <dgm:spPr/>
      <dgm:t>
        <a:bodyPr/>
        <a:lstStyle/>
        <a:p>
          <a:endParaRPr lang="ru-RU"/>
        </a:p>
      </dgm:t>
    </dgm:pt>
    <dgm:pt modelId="{15C92EA3-006D-4F0A-A25E-09F3866DC4E1}" type="pres">
      <dgm:prSet presAssocID="{F5AF095C-7D35-4096-BB76-670DDE862D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401249-D35E-432F-BAFF-3730DA1CAB5F}" type="pres">
      <dgm:prSet presAssocID="{8F5D1875-8C7B-4376-A71C-705FF68F4A68}" presName="vertOne" presStyleCnt="0"/>
      <dgm:spPr/>
    </dgm:pt>
    <dgm:pt modelId="{20D24CAC-9633-48EF-872E-8894BCC065BA}" type="pres">
      <dgm:prSet presAssocID="{8F5D1875-8C7B-4376-A71C-705FF68F4A68}" presName="txOne" presStyleLbl="node0" presStyleIdx="0" presStyleCnt="1" custScaleY="54276" custLinFactNeighborX="-300" custLinFactNeighborY="6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5DFB-CDEF-4E5F-8ACF-3E182B1D4033}" type="pres">
      <dgm:prSet presAssocID="{8F5D1875-8C7B-4376-A71C-705FF68F4A68}" presName="parTransOne" presStyleCnt="0"/>
      <dgm:spPr/>
    </dgm:pt>
    <dgm:pt modelId="{3AECC251-10CA-4873-AC20-963FD0391F58}" type="pres">
      <dgm:prSet presAssocID="{8F5D1875-8C7B-4376-A71C-705FF68F4A68}" presName="horzOne" presStyleCnt="0"/>
      <dgm:spPr/>
    </dgm:pt>
    <dgm:pt modelId="{84EC939F-7308-43A3-9947-26B600AD2500}" type="pres">
      <dgm:prSet presAssocID="{7420F422-C155-452B-BB61-5408C20DA143}" presName="vertTwo" presStyleCnt="0"/>
      <dgm:spPr/>
    </dgm:pt>
    <dgm:pt modelId="{10B08051-D9E4-4CB7-A4DC-2AEC4C793EE2}" type="pres">
      <dgm:prSet presAssocID="{7420F422-C155-452B-BB61-5408C20DA14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C9181-53E7-475C-B485-E75233FEA3D0}" type="pres">
      <dgm:prSet presAssocID="{7420F422-C155-452B-BB61-5408C20DA143}" presName="horzTwo" presStyleCnt="0"/>
      <dgm:spPr/>
    </dgm:pt>
    <dgm:pt modelId="{3678F695-C819-4A87-A776-5A267F6CFD3F}" type="pres">
      <dgm:prSet presAssocID="{EC7C42B8-3983-46C7-B73F-3FFC5A02F229}" presName="sibSpaceTwo" presStyleCnt="0"/>
      <dgm:spPr/>
    </dgm:pt>
    <dgm:pt modelId="{8A0CC364-0815-4A39-81D8-7DAD8B77D050}" type="pres">
      <dgm:prSet presAssocID="{613C283E-DC47-445C-A0F5-4572ED77DB72}" presName="vertTwo" presStyleCnt="0"/>
      <dgm:spPr/>
    </dgm:pt>
    <dgm:pt modelId="{4F7E6E4B-5FA4-4C75-BEA3-F36CFBD89EAE}" type="pres">
      <dgm:prSet presAssocID="{613C283E-DC47-445C-A0F5-4572ED77DB7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13AE9-DA48-44A5-B51A-F824FB59003F}" type="pres">
      <dgm:prSet presAssocID="{613C283E-DC47-445C-A0F5-4572ED77DB72}" presName="horzTwo" presStyleCnt="0"/>
      <dgm:spPr/>
    </dgm:pt>
  </dgm:ptLst>
  <dgm:cxnLst>
    <dgm:cxn modelId="{929B2D64-38B4-4660-B374-1FD1770D120D}" srcId="{8F5D1875-8C7B-4376-A71C-705FF68F4A68}" destId="{613C283E-DC47-445C-A0F5-4572ED77DB72}" srcOrd="1" destOrd="0" parTransId="{2F3730AA-E7C0-4B3C-8BE6-887D83837529}" sibTransId="{D7DF705E-BF16-40E2-8337-62F66439DB5A}"/>
    <dgm:cxn modelId="{DFD8A7D8-8447-4E2C-A561-6A1AA7D5DD4D}" srcId="{8F5D1875-8C7B-4376-A71C-705FF68F4A68}" destId="{7420F422-C155-452B-BB61-5408C20DA143}" srcOrd="0" destOrd="0" parTransId="{B6357153-16AD-4FB0-B679-6A032C1F6361}" sibTransId="{EC7C42B8-3983-46C7-B73F-3FFC5A02F229}"/>
    <dgm:cxn modelId="{F80B6341-8ECA-4A96-9BF6-80F1B0048368}" type="presOf" srcId="{8F5D1875-8C7B-4376-A71C-705FF68F4A68}" destId="{20D24CAC-9633-48EF-872E-8894BCC065BA}" srcOrd="0" destOrd="0" presId="urn:microsoft.com/office/officeart/2005/8/layout/hierarchy4"/>
    <dgm:cxn modelId="{5698289D-8CF7-4BBA-9B01-1F0CA25B38A6}" type="presOf" srcId="{F5AF095C-7D35-4096-BB76-670DDE862DE9}" destId="{15C92EA3-006D-4F0A-A25E-09F3866DC4E1}" srcOrd="0" destOrd="0" presId="urn:microsoft.com/office/officeart/2005/8/layout/hierarchy4"/>
    <dgm:cxn modelId="{481E78CC-2710-4094-A396-AEB37F1308F3}" srcId="{F5AF095C-7D35-4096-BB76-670DDE862DE9}" destId="{8F5D1875-8C7B-4376-A71C-705FF68F4A68}" srcOrd="0" destOrd="0" parTransId="{6D6CC8FB-0FE8-4FB4-8CAA-F3D51A692774}" sibTransId="{5A7D8695-BD5D-4503-99D4-EB64841517A4}"/>
    <dgm:cxn modelId="{71F37F45-B529-4399-86B7-A001273E63C9}" type="presOf" srcId="{613C283E-DC47-445C-A0F5-4572ED77DB72}" destId="{4F7E6E4B-5FA4-4C75-BEA3-F36CFBD89EAE}" srcOrd="0" destOrd="0" presId="urn:microsoft.com/office/officeart/2005/8/layout/hierarchy4"/>
    <dgm:cxn modelId="{6968379B-FF54-43A1-8CF5-499F120254B5}" type="presOf" srcId="{7420F422-C155-452B-BB61-5408C20DA143}" destId="{10B08051-D9E4-4CB7-A4DC-2AEC4C793EE2}" srcOrd="0" destOrd="0" presId="urn:microsoft.com/office/officeart/2005/8/layout/hierarchy4"/>
    <dgm:cxn modelId="{C894CC84-E1AF-4140-8D66-E52EB321EB1C}" type="presParOf" srcId="{15C92EA3-006D-4F0A-A25E-09F3866DC4E1}" destId="{A6401249-D35E-432F-BAFF-3730DA1CAB5F}" srcOrd="0" destOrd="0" presId="urn:microsoft.com/office/officeart/2005/8/layout/hierarchy4"/>
    <dgm:cxn modelId="{1AD22C87-612E-4F61-BF5A-1E3C40209B8F}" type="presParOf" srcId="{A6401249-D35E-432F-BAFF-3730DA1CAB5F}" destId="{20D24CAC-9633-48EF-872E-8894BCC065BA}" srcOrd="0" destOrd="0" presId="urn:microsoft.com/office/officeart/2005/8/layout/hierarchy4"/>
    <dgm:cxn modelId="{72DD3862-5232-4582-9B76-095AA326AF3A}" type="presParOf" srcId="{A6401249-D35E-432F-BAFF-3730DA1CAB5F}" destId="{58C55DFB-CDEF-4E5F-8ACF-3E182B1D4033}" srcOrd="1" destOrd="0" presId="urn:microsoft.com/office/officeart/2005/8/layout/hierarchy4"/>
    <dgm:cxn modelId="{8EF5BE96-0C8D-4A57-8AD3-56C137154CB4}" type="presParOf" srcId="{A6401249-D35E-432F-BAFF-3730DA1CAB5F}" destId="{3AECC251-10CA-4873-AC20-963FD0391F58}" srcOrd="2" destOrd="0" presId="urn:microsoft.com/office/officeart/2005/8/layout/hierarchy4"/>
    <dgm:cxn modelId="{97FB321D-008C-4C9C-8A6F-60CE3A2AF145}" type="presParOf" srcId="{3AECC251-10CA-4873-AC20-963FD0391F58}" destId="{84EC939F-7308-43A3-9947-26B600AD2500}" srcOrd="0" destOrd="0" presId="urn:microsoft.com/office/officeart/2005/8/layout/hierarchy4"/>
    <dgm:cxn modelId="{724E7B8C-484D-4AA2-B799-752EB80BA288}" type="presParOf" srcId="{84EC939F-7308-43A3-9947-26B600AD2500}" destId="{10B08051-D9E4-4CB7-A4DC-2AEC4C793EE2}" srcOrd="0" destOrd="0" presId="urn:microsoft.com/office/officeart/2005/8/layout/hierarchy4"/>
    <dgm:cxn modelId="{FE36160E-FB83-44BB-8439-3EB676D37A63}" type="presParOf" srcId="{84EC939F-7308-43A3-9947-26B600AD2500}" destId="{2B1C9181-53E7-475C-B485-E75233FEA3D0}" srcOrd="1" destOrd="0" presId="urn:microsoft.com/office/officeart/2005/8/layout/hierarchy4"/>
    <dgm:cxn modelId="{AAAD5B9F-D50A-4C72-A957-4F67278D41E5}" type="presParOf" srcId="{3AECC251-10CA-4873-AC20-963FD0391F58}" destId="{3678F695-C819-4A87-A776-5A267F6CFD3F}" srcOrd="1" destOrd="0" presId="urn:microsoft.com/office/officeart/2005/8/layout/hierarchy4"/>
    <dgm:cxn modelId="{3A59838E-FAE7-41F7-98AD-5B1785DCB663}" type="presParOf" srcId="{3AECC251-10CA-4873-AC20-963FD0391F58}" destId="{8A0CC364-0815-4A39-81D8-7DAD8B77D050}" srcOrd="2" destOrd="0" presId="urn:microsoft.com/office/officeart/2005/8/layout/hierarchy4"/>
    <dgm:cxn modelId="{42BE81EF-6986-43F3-9E62-195CE064E776}" type="presParOf" srcId="{8A0CC364-0815-4A39-81D8-7DAD8B77D050}" destId="{4F7E6E4B-5FA4-4C75-BEA3-F36CFBD89EAE}" srcOrd="0" destOrd="0" presId="urn:microsoft.com/office/officeart/2005/8/layout/hierarchy4"/>
    <dgm:cxn modelId="{B78027AE-4724-487E-91F4-6D481F5D8F03}" type="presParOf" srcId="{8A0CC364-0815-4A39-81D8-7DAD8B77D050}" destId="{51413AE9-DA48-44A5-B51A-F824FB5900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AF095C-7D35-4096-BB76-670DDE862DE9}" type="doc">
      <dgm:prSet loTypeId="urn:microsoft.com/office/officeart/2005/8/layout/hierarchy4" loCatId="hierarchy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8F5D1875-8C7B-4376-A71C-705FF68F4A68}">
      <dgm:prSet phldrT="[Текст]" custT="1"/>
      <dgm:spPr/>
      <dgm:t>
        <a:bodyPr/>
        <a:lstStyle/>
        <a:p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Структура ОГЭ</a:t>
          </a:r>
          <a:endParaRPr lang="ru-RU" sz="54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6D6CC8FB-0FE8-4FB4-8CAA-F3D51A692774}" type="parTrans" cxnId="{481E78CC-2710-4094-A396-AEB37F1308F3}">
      <dgm:prSet/>
      <dgm:spPr/>
      <dgm:t>
        <a:bodyPr/>
        <a:lstStyle/>
        <a:p>
          <a:endParaRPr lang="ru-RU"/>
        </a:p>
      </dgm:t>
    </dgm:pt>
    <dgm:pt modelId="{5A7D8695-BD5D-4503-99D4-EB64841517A4}" type="sibTrans" cxnId="{481E78CC-2710-4094-A396-AEB37F1308F3}">
      <dgm:prSet/>
      <dgm:spPr/>
      <dgm:t>
        <a:bodyPr/>
        <a:lstStyle/>
        <a:p>
          <a:endParaRPr lang="ru-RU"/>
        </a:p>
      </dgm:t>
    </dgm:pt>
    <dgm:pt modelId="{7420F422-C155-452B-BB61-5408C20DA143}">
      <dgm:prSet phldrT="[Текст]" custT="1"/>
      <dgm:spPr/>
      <dgm:t>
        <a:bodyPr/>
        <a:lstStyle/>
        <a:p>
          <a:r>
            <a:rPr lang="ru-RU" sz="3200" b="1" u="none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Часть 1</a:t>
          </a:r>
        </a:p>
        <a:p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10 теоретических заданий </a:t>
          </a:r>
          <a:b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</a:b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(открытого и закрытого типа)</a:t>
          </a:r>
        </a:p>
      </dgm:t>
    </dgm:pt>
    <dgm:pt modelId="{B6357153-16AD-4FB0-B679-6A032C1F6361}" type="parTrans" cxnId="{DFD8A7D8-8447-4E2C-A561-6A1AA7D5DD4D}">
      <dgm:prSet/>
      <dgm:spPr/>
      <dgm:t>
        <a:bodyPr/>
        <a:lstStyle/>
        <a:p>
          <a:endParaRPr lang="ru-RU"/>
        </a:p>
      </dgm:t>
    </dgm:pt>
    <dgm:pt modelId="{EC7C42B8-3983-46C7-B73F-3FFC5A02F229}" type="sibTrans" cxnId="{DFD8A7D8-8447-4E2C-A561-6A1AA7D5DD4D}">
      <dgm:prSet/>
      <dgm:spPr/>
      <dgm:t>
        <a:bodyPr/>
        <a:lstStyle/>
        <a:p>
          <a:endParaRPr lang="ru-RU"/>
        </a:p>
      </dgm:t>
    </dgm:pt>
    <dgm:pt modelId="{613C283E-DC47-445C-A0F5-4572ED77DB72}">
      <dgm:prSet phldrT="[Текст]" custT="1"/>
      <dgm:spPr/>
      <dgm:t>
        <a:bodyPr/>
        <a:lstStyle/>
        <a:p>
          <a:r>
            <a:rPr lang="ru-RU" sz="3200" b="1" u="none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Часть 2</a:t>
          </a:r>
        </a:p>
        <a:p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6 практических заданий </a:t>
          </a:r>
          <a:b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</a:b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(работа с прикладным ПО)</a:t>
          </a:r>
        </a:p>
      </dgm:t>
    </dgm:pt>
    <dgm:pt modelId="{2F3730AA-E7C0-4B3C-8BE6-887D83837529}" type="parTrans" cxnId="{929B2D64-38B4-4660-B374-1FD1770D120D}">
      <dgm:prSet/>
      <dgm:spPr/>
      <dgm:t>
        <a:bodyPr/>
        <a:lstStyle/>
        <a:p>
          <a:endParaRPr lang="ru-RU"/>
        </a:p>
      </dgm:t>
    </dgm:pt>
    <dgm:pt modelId="{D7DF705E-BF16-40E2-8337-62F66439DB5A}" type="sibTrans" cxnId="{929B2D64-38B4-4660-B374-1FD1770D120D}">
      <dgm:prSet/>
      <dgm:spPr/>
      <dgm:t>
        <a:bodyPr/>
        <a:lstStyle/>
        <a:p>
          <a:endParaRPr lang="ru-RU"/>
        </a:p>
      </dgm:t>
    </dgm:pt>
    <dgm:pt modelId="{15C92EA3-006D-4F0A-A25E-09F3866DC4E1}" type="pres">
      <dgm:prSet presAssocID="{F5AF095C-7D35-4096-BB76-670DDE862D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6401249-D35E-432F-BAFF-3730DA1CAB5F}" type="pres">
      <dgm:prSet presAssocID="{8F5D1875-8C7B-4376-A71C-705FF68F4A68}" presName="vertOne" presStyleCnt="0"/>
      <dgm:spPr/>
    </dgm:pt>
    <dgm:pt modelId="{20D24CAC-9633-48EF-872E-8894BCC065BA}" type="pres">
      <dgm:prSet presAssocID="{8F5D1875-8C7B-4376-A71C-705FF68F4A68}" presName="txOne" presStyleLbl="node0" presStyleIdx="0" presStyleCnt="1" custScaleY="54276" custLinFactNeighborX="-300" custLinFactNeighborY="6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C55DFB-CDEF-4E5F-8ACF-3E182B1D4033}" type="pres">
      <dgm:prSet presAssocID="{8F5D1875-8C7B-4376-A71C-705FF68F4A68}" presName="parTransOne" presStyleCnt="0"/>
      <dgm:spPr/>
    </dgm:pt>
    <dgm:pt modelId="{3AECC251-10CA-4873-AC20-963FD0391F58}" type="pres">
      <dgm:prSet presAssocID="{8F5D1875-8C7B-4376-A71C-705FF68F4A68}" presName="horzOne" presStyleCnt="0"/>
      <dgm:spPr/>
    </dgm:pt>
    <dgm:pt modelId="{84EC939F-7308-43A3-9947-26B600AD2500}" type="pres">
      <dgm:prSet presAssocID="{7420F422-C155-452B-BB61-5408C20DA143}" presName="vertTwo" presStyleCnt="0"/>
      <dgm:spPr/>
    </dgm:pt>
    <dgm:pt modelId="{10B08051-D9E4-4CB7-A4DC-2AEC4C793EE2}" type="pres">
      <dgm:prSet presAssocID="{7420F422-C155-452B-BB61-5408C20DA14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C9181-53E7-475C-B485-E75233FEA3D0}" type="pres">
      <dgm:prSet presAssocID="{7420F422-C155-452B-BB61-5408C20DA143}" presName="horzTwo" presStyleCnt="0"/>
      <dgm:spPr/>
    </dgm:pt>
    <dgm:pt modelId="{3678F695-C819-4A87-A776-5A267F6CFD3F}" type="pres">
      <dgm:prSet presAssocID="{EC7C42B8-3983-46C7-B73F-3FFC5A02F229}" presName="sibSpaceTwo" presStyleCnt="0"/>
      <dgm:spPr/>
    </dgm:pt>
    <dgm:pt modelId="{8A0CC364-0815-4A39-81D8-7DAD8B77D050}" type="pres">
      <dgm:prSet presAssocID="{613C283E-DC47-445C-A0F5-4572ED77DB72}" presName="vertTwo" presStyleCnt="0"/>
      <dgm:spPr/>
    </dgm:pt>
    <dgm:pt modelId="{4F7E6E4B-5FA4-4C75-BEA3-F36CFBD89EAE}" type="pres">
      <dgm:prSet presAssocID="{613C283E-DC47-445C-A0F5-4572ED77DB7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413AE9-DA48-44A5-B51A-F824FB59003F}" type="pres">
      <dgm:prSet presAssocID="{613C283E-DC47-445C-A0F5-4572ED77DB72}" presName="horzTwo" presStyleCnt="0"/>
      <dgm:spPr/>
    </dgm:pt>
  </dgm:ptLst>
  <dgm:cxnLst>
    <dgm:cxn modelId="{8CD04663-428C-4345-8E32-E6179C31E75A}" type="presOf" srcId="{8F5D1875-8C7B-4376-A71C-705FF68F4A68}" destId="{20D24CAC-9633-48EF-872E-8894BCC065BA}" srcOrd="0" destOrd="0" presId="urn:microsoft.com/office/officeart/2005/8/layout/hierarchy4"/>
    <dgm:cxn modelId="{09C1FEA9-56AF-40D6-9198-B96372012874}" type="presOf" srcId="{F5AF095C-7D35-4096-BB76-670DDE862DE9}" destId="{15C92EA3-006D-4F0A-A25E-09F3866DC4E1}" srcOrd="0" destOrd="0" presId="urn:microsoft.com/office/officeart/2005/8/layout/hierarchy4"/>
    <dgm:cxn modelId="{3E8B7D25-5AE4-47DE-81DF-835235ECD797}" type="presOf" srcId="{7420F422-C155-452B-BB61-5408C20DA143}" destId="{10B08051-D9E4-4CB7-A4DC-2AEC4C793EE2}" srcOrd="0" destOrd="0" presId="urn:microsoft.com/office/officeart/2005/8/layout/hierarchy4"/>
    <dgm:cxn modelId="{36FB60F1-3443-407E-839E-CB4CE0C671B3}" type="presOf" srcId="{613C283E-DC47-445C-A0F5-4572ED77DB72}" destId="{4F7E6E4B-5FA4-4C75-BEA3-F36CFBD89EAE}" srcOrd="0" destOrd="0" presId="urn:microsoft.com/office/officeart/2005/8/layout/hierarchy4"/>
    <dgm:cxn modelId="{929B2D64-38B4-4660-B374-1FD1770D120D}" srcId="{8F5D1875-8C7B-4376-A71C-705FF68F4A68}" destId="{613C283E-DC47-445C-A0F5-4572ED77DB72}" srcOrd="1" destOrd="0" parTransId="{2F3730AA-E7C0-4B3C-8BE6-887D83837529}" sibTransId="{D7DF705E-BF16-40E2-8337-62F66439DB5A}"/>
    <dgm:cxn modelId="{481E78CC-2710-4094-A396-AEB37F1308F3}" srcId="{F5AF095C-7D35-4096-BB76-670DDE862DE9}" destId="{8F5D1875-8C7B-4376-A71C-705FF68F4A68}" srcOrd="0" destOrd="0" parTransId="{6D6CC8FB-0FE8-4FB4-8CAA-F3D51A692774}" sibTransId="{5A7D8695-BD5D-4503-99D4-EB64841517A4}"/>
    <dgm:cxn modelId="{DFD8A7D8-8447-4E2C-A561-6A1AA7D5DD4D}" srcId="{8F5D1875-8C7B-4376-A71C-705FF68F4A68}" destId="{7420F422-C155-452B-BB61-5408C20DA143}" srcOrd="0" destOrd="0" parTransId="{B6357153-16AD-4FB0-B679-6A032C1F6361}" sibTransId="{EC7C42B8-3983-46C7-B73F-3FFC5A02F229}"/>
    <dgm:cxn modelId="{C2ECBC45-ED69-46D5-B7BE-6CAC2D526322}" type="presParOf" srcId="{15C92EA3-006D-4F0A-A25E-09F3866DC4E1}" destId="{A6401249-D35E-432F-BAFF-3730DA1CAB5F}" srcOrd="0" destOrd="0" presId="urn:microsoft.com/office/officeart/2005/8/layout/hierarchy4"/>
    <dgm:cxn modelId="{81A358CE-58C6-40D6-815D-0AF92775BF39}" type="presParOf" srcId="{A6401249-D35E-432F-BAFF-3730DA1CAB5F}" destId="{20D24CAC-9633-48EF-872E-8894BCC065BA}" srcOrd="0" destOrd="0" presId="urn:microsoft.com/office/officeart/2005/8/layout/hierarchy4"/>
    <dgm:cxn modelId="{019DCA24-5CCF-4B53-B55E-7DAA633F2F1C}" type="presParOf" srcId="{A6401249-D35E-432F-BAFF-3730DA1CAB5F}" destId="{58C55DFB-CDEF-4E5F-8ACF-3E182B1D4033}" srcOrd="1" destOrd="0" presId="urn:microsoft.com/office/officeart/2005/8/layout/hierarchy4"/>
    <dgm:cxn modelId="{8BD5D92D-5C9C-4EAC-8AD3-9D5B6D18E29F}" type="presParOf" srcId="{A6401249-D35E-432F-BAFF-3730DA1CAB5F}" destId="{3AECC251-10CA-4873-AC20-963FD0391F58}" srcOrd="2" destOrd="0" presId="urn:microsoft.com/office/officeart/2005/8/layout/hierarchy4"/>
    <dgm:cxn modelId="{C68A9EBB-A60E-4A53-B378-DB0E383B67E3}" type="presParOf" srcId="{3AECC251-10CA-4873-AC20-963FD0391F58}" destId="{84EC939F-7308-43A3-9947-26B600AD2500}" srcOrd="0" destOrd="0" presId="urn:microsoft.com/office/officeart/2005/8/layout/hierarchy4"/>
    <dgm:cxn modelId="{A5F806D4-4544-4A19-B723-93E8F0840C7B}" type="presParOf" srcId="{84EC939F-7308-43A3-9947-26B600AD2500}" destId="{10B08051-D9E4-4CB7-A4DC-2AEC4C793EE2}" srcOrd="0" destOrd="0" presId="urn:microsoft.com/office/officeart/2005/8/layout/hierarchy4"/>
    <dgm:cxn modelId="{C02D5977-7C0E-4A92-A7A1-4BBECC5D2C5B}" type="presParOf" srcId="{84EC939F-7308-43A3-9947-26B600AD2500}" destId="{2B1C9181-53E7-475C-B485-E75233FEA3D0}" srcOrd="1" destOrd="0" presId="urn:microsoft.com/office/officeart/2005/8/layout/hierarchy4"/>
    <dgm:cxn modelId="{7A7C1924-EB26-47DB-A1B3-C445A07D5428}" type="presParOf" srcId="{3AECC251-10CA-4873-AC20-963FD0391F58}" destId="{3678F695-C819-4A87-A776-5A267F6CFD3F}" srcOrd="1" destOrd="0" presId="urn:microsoft.com/office/officeart/2005/8/layout/hierarchy4"/>
    <dgm:cxn modelId="{1B239CCF-E335-4749-BB85-71119F65793B}" type="presParOf" srcId="{3AECC251-10CA-4873-AC20-963FD0391F58}" destId="{8A0CC364-0815-4A39-81D8-7DAD8B77D050}" srcOrd="2" destOrd="0" presId="urn:microsoft.com/office/officeart/2005/8/layout/hierarchy4"/>
    <dgm:cxn modelId="{2236D762-29AC-47C3-917D-C455771A06F1}" type="presParOf" srcId="{8A0CC364-0815-4A39-81D8-7DAD8B77D050}" destId="{4F7E6E4B-5FA4-4C75-BEA3-F36CFBD89EAE}" srcOrd="0" destOrd="0" presId="urn:microsoft.com/office/officeart/2005/8/layout/hierarchy4"/>
    <dgm:cxn modelId="{71CD2F77-1380-475A-8EB4-D92E289083CF}" type="presParOf" srcId="{8A0CC364-0815-4A39-81D8-7DAD8B77D050}" destId="{51413AE9-DA48-44A5-B51A-F824FB59003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E7ED9A-0A2C-4AA3-A802-3BA19A973A1A}" type="doc">
      <dgm:prSet loTypeId="urn:microsoft.com/office/officeart/2005/8/layout/hierarchy3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78D9843-05A1-464C-855F-4169DE3B53C1}">
      <dgm:prSet phldrT="[Текст]" custT="1"/>
      <dgm:spPr/>
      <dgm:t>
        <a:bodyPr/>
        <a:lstStyle/>
        <a:p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ВПР </a:t>
          </a: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(8 класс)</a:t>
          </a:r>
          <a:endParaRPr lang="ru-RU" sz="32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1FAD49D5-DF9F-4151-B53D-B585BA5EF39D}" type="parTrans" cxnId="{BDB7BE54-968C-4F31-9D4B-4B77429CECEF}">
      <dgm:prSet/>
      <dgm:spPr/>
      <dgm:t>
        <a:bodyPr/>
        <a:lstStyle/>
        <a:p>
          <a:endParaRPr lang="ru-RU"/>
        </a:p>
      </dgm:t>
    </dgm:pt>
    <dgm:pt modelId="{5C02A958-81A1-4383-A1D3-5D80140039B3}" type="sibTrans" cxnId="{BDB7BE54-968C-4F31-9D4B-4B77429CECEF}">
      <dgm:prSet/>
      <dgm:spPr/>
      <dgm:t>
        <a:bodyPr/>
        <a:lstStyle/>
        <a:p>
          <a:endParaRPr lang="ru-RU"/>
        </a:p>
      </dgm:t>
    </dgm:pt>
    <dgm:pt modelId="{06CAC8E6-63EE-4A4A-82E4-739CD3A23AE2}">
      <dgm:prSet phldrT="[Текст]" custT="1"/>
      <dgm:spPr/>
      <dgm:t>
        <a:bodyPr/>
        <a:lstStyle/>
        <a:p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1-4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BB2D6111-9FF1-401F-A9AB-9FDFEAA7324F}" type="parTrans" cxnId="{A17D9C95-60EB-4D46-90A9-F1E884268AAF}">
      <dgm:prSet/>
      <dgm:spPr/>
      <dgm:t>
        <a:bodyPr/>
        <a:lstStyle/>
        <a:p>
          <a:endParaRPr lang="ru-RU"/>
        </a:p>
      </dgm:t>
    </dgm:pt>
    <dgm:pt modelId="{76AE191E-D9D7-4FA1-966B-1E9E0E559539}" type="sibTrans" cxnId="{A17D9C95-60EB-4D46-90A9-F1E884268AAF}">
      <dgm:prSet/>
      <dgm:spPr/>
      <dgm:t>
        <a:bodyPr/>
        <a:lstStyle/>
        <a:p>
          <a:endParaRPr lang="ru-RU"/>
        </a:p>
      </dgm:t>
    </dgm:pt>
    <dgm:pt modelId="{8EB6B740-09BB-4892-B065-67AD5834E9C4}">
      <dgm:prSet phldrT="[Текст]" custT="1"/>
      <dgm:spPr/>
      <dgm:t>
        <a:bodyPr/>
        <a:lstStyle/>
        <a:p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5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6D4EB021-B470-4188-98A5-5CEE6B6423CE}" type="parTrans" cxnId="{E69185CF-53B7-4D40-A5AF-3B83EC8D6BBA}">
      <dgm:prSet/>
      <dgm:spPr/>
      <dgm:t>
        <a:bodyPr/>
        <a:lstStyle/>
        <a:p>
          <a:endParaRPr lang="ru-RU"/>
        </a:p>
      </dgm:t>
    </dgm:pt>
    <dgm:pt modelId="{0E0550AF-917F-4203-99DF-C9D307491F62}" type="sibTrans" cxnId="{E69185CF-53B7-4D40-A5AF-3B83EC8D6BBA}">
      <dgm:prSet/>
      <dgm:spPr/>
      <dgm:t>
        <a:bodyPr/>
        <a:lstStyle/>
        <a:p>
          <a:endParaRPr lang="ru-RU"/>
        </a:p>
      </dgm:t>
    </dgm:pt>
    <dgm:pt modelId="{BF9CDFAB-D0C8-4D21-A93D-95549272D879}">
      <dgm:prSet phldrT="[Текст]" custT="1"/>
      <dgm:spPr/>
      <dgm:t>
        <a:bodyPr/>
        <a:lstStyle/>
        <a:p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ОГЭ</a:t>
          </a:r>
          <a:endParaRPr lang="ru-RU" sz="54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89CDD539-27A1-4854-95DD-71AA40CF25F0}" type="parTrans" cxnId="{D1F3A988-C177-47C4-896B-09E3551340C7}">
      <dgm:prSet/>
      <dgm:spPr/>
      <dgm:t>
        <a:bodyPr/>
        <a:lstStyle/>
        <a:p>
          <a:endParaRPr lang="ru-RU"/>
        </a:p>
      </dgm:t>
    </dgm:pt>
    <dgm:pt modelId="{FFC5226C-BC00-4510-9A3C-D1F94F3EE405}" type="sibTrans" cxnId="{D1F3A988-C177-47C4-896B-09E3551340C7}">
      <dgm:prSet/>
      <dgm:spPr/>
      <dgm:t>
        <a:bodyPr/>
        <a:lstStyle/>
        <a:p>
          <a:endParaRPr lang="ru-RU"/>
        </a:p>
      </dgm:t>
    </dgm:pt>
    <dgm:pt modelId="{2BE3DC70-CA3A-40A1-87C0-51B758140121}">
      <dgm:prSet phldrT="[Текст]" custT="1"/>
      <dgm:spPr/>
      <dgm:t>
        <a:bodyPr/>
        <a:lstStyle/>
        <a:p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10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DB922A0D-0956-4754-99DE-EB730D06DC46}" type="parTrans" cxnId="{27E69981-29A2-4896-9BF0-4F6AEDE21529}">
      <dgm:prSet/>
      <dgm:spPr/>
      <dgm:t>
        <a:bodyPr/>
        <a:lstStyle/>
        <a:p>
          <a:endParaRPr lang="ru-RU"/>
        </a:p>
      </dgm:t>
    </dgm:pt>
    <dgm:pt modelId="{9EBC4E19-C912-41AB-B921-25A87AC1DF95}" type="sibTrans" cxnId="{27E69981-29A2-4896-9BF0-4F6AEDE21529}">
      <dgm:prSet/>
      <dgm:spPr/>
      <dgm:t>
        <a:bodyPr/>
        <a:lstStyle/>
        <a:p>
          <a:endParaRPr lang="ru-RU"/>
        </a:p>
      </dgm:t>
    </dgm:pt>
    <dgm:pt modelId="{242EB90F-140F-4EE2-84E8-1BB6485317BE}">
      <dgm:prSet phldrT="[Текст]" custT="1"/>
      <dgm:spPr/>
      <dgm:t>
        <a:bodyPr/>
        <a:lstStyle/>
        <a:p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3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236AE22C-55DE-4430-A6A3-BFDC30735BEF}" type="parTrans" cxnId="{FFEE4401-2B6C-4AFD-BED4-3210108A7493}">
      <dgm:prSet/>
      <dgm:spPr/>
      <dgm:t>
        <a:bodyPr/>
        <a:lstStyle/>
        <a:p>
          <a:endParaRPr lang="ru-RU"/>
        </a:p>
      </dgm:t>
    </dgm:pt>
    <dgm:pt modelId="{2837085A-975D-4EBD-9BC2-C1F0AD55D417}" type="sibTrans" cxnId="{FFEE4401-2B6C-4AFD-BED4-3210108A7493}">
      <dgm:prSet/>
      <dgm:spPr/>
      <dgm:t>
        <a:bodyPr/>
        <a:lstStyle/>
        <a:p>
          <a:endParaRPr lang="ru-RU"/>
        </a:p>
      </dgm:t>
    </dgm:pt>
    <dgm:pt modelId="{C890657E-5280-40A4-A314-C5BE3E9CF4B0}">
      <dgm:prSet phldrT="[Текст]" custT="1"/>
      <dgm:spPr/>
      <dgm:t>
        <a:bodyPr/>
        <a:lstStyle/>
        <a:p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7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6D8702D8-4234-49A5-A6FB-306CD9C1A201}" type="parTrans" cxnId="{5BBE2DD5-B0EB-4EF6-BA1B-0293E0B19D53}">
      <dgm:prSet/>
      <dgm:spPr/>
      <dgm:t>
        <a:bodyPr/>
        <a:lstStyle/>
        <a:p>
          <a:endParaRPr lang="ru-RU"/>
        </a:p>
      </dgm:t>
    </dgm:pt>
    <dgm:pt modelId="{95EF1AD2-7466-4E8A-8FCC-CC708DC389F4}" type="sibTrans" cxnId="{5BBE2DD5-B0EB-4EF6-BA1B-0293E0B19D53}">
      <dgm:prSet/>
      <dgm:spPr/>
      <dgm:t>
        <a:bodyPr/>
        <a:lstStyle/>
        <a:p>
          <a:endParaRPr lang="ru-RU"/>
        </a:p>
      </dgm:t>
    </dgm:pt>
    <dgm:pt modelId="{BF558FAE-E2D2-4F8A-8441-ABE206BBDFF7}">
      <dgm:prSet phldrT="[Текст]" custT="1"/>
      <dgm:spPr/>
      <dgm:t>
        <a:bodyPr/>
        <a:lstStyle/>
        <a:p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5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DC38C8A3-B9B6-424E-B6EA-F2025FCFFDD3}" type="parTrans" cxnId="{1494D2F5-8798-455D-9324-EC53996CF70A}">
      <dgm:prSet/>
      <dgm:spPr/>
      <dgm:t>
        <a:bodyPr/>
        <a:lstStyle/>
        <a:p>
          <a:endParaRPr lang="ru-RU"/>
        </a:p>
      </dgm:t>
    </dgm:pt>
    <dgm:pt modelId="{C7614D39-8FBB-4CFE-8077-775655E5E3F7}" type="sibTrans" cxnId="{1494D2F5-8798-455D-9324-EC53996CF70A}">
      <dgm:prSet/>
      <dgm:spPr/>
      <dgm:t>
        <a:bodyPr/>
        <a:lstStyle/>
        <a:p>
          <a:endParaRPr lang="ru-RU"/>
        </a:p>
      </dgm:t>
    </dgm:pt>
    <dgm:pt modelId="{90EC36CD-DD88-4697-9B23-13DBA0516C51}">
      <dgm:prSet phldrT="[Текст]" custT="1"/>
      <dgm:spPr/>
      <dgm:t>
        <a:bodyPr/>
        <a:lstStyle/>
        <a:p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9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4D23C8B7-31D0-4555-8144-667C48E2774E}" type="parTrans" cxnId="{DE45C878-DA46-4952-9B6D-504A95DDAC7C}">
      <dgm:prSet/>
      <dgm:spPr/>
      <dgm:t>
        <a:bodyPr/>
        <a:lstStyle/>
        <a:p>
          <a:endParaRPr lang="ru-RU"/>
        </a:p>
      </dgm:t>
    </dgm:pt>
    <dgm:pt modelId="{98428CB7-7EC0-4E68-8642-4552FB71C9B8}" type="sibTrans" cxnId="{DE45C878-DA46-4952-9B6D-504A95DDAC7C}">
      <dgm:prSet/>
      <dgm:spPr/>
      <dgm:t>
        <a:bodyPr/>
        <a:lstStyle/>
        <a:p>
          <a:endParaRPr lang="ru-RU"/>
        </a:p>
      </dgm:t>
    </dgm:pt>
    <dgm:pt modelId="{EB27D708-FA9D-4EAA-817C-5DC36B3A226B}">
      <dgm:prSet phldrT="[Текст]" custT="1"/>
      <dgm:spPr/>
      <dgm:t>
        <a:bodyPr/>
        <a:lstStyle/>
        <a:p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6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06104982-8CCA-4D59-95F4-0113DC0E0759}" type="parTrans" cxnId="{0E158054-D163-4093-8DC2-FE9D402F1701}">
      <dgm:prSet/>
      <dgm:spPr/>
      <dgm:t>
        <a:bodyPr/>
        <a:lstStyle/>
        <a:p>
          <a:endParaRPr lang="ru-RU"/>
        </a:p>
      </dgm:t>
    </dgm:pt>
    <dgm:pt modelId="{06C759C3-07A8-410B-9112-073B79B63423}" type="sibTrans" cxnId="{0E158054-D163-4093-8DC2-FE9D402F1701}">
      <dgm:prSet/>
      <dgm:spPr/>
      <dgm:t>
        <a:bodyPr/>
        <a:lstStyle/>
        <a:p>
          <a:endParaRPr lang="ru-RU"/>
        </a:p>
      </dgm:t>
    </dgm:pt>
    <dgm:pt modelId="{58E59C30-4711-4C42-A7BE-662E14E14D3E}">
      <dgm:prSet phldrT="[Текст]" custT="1"/>
      <dgm:spPr/>
      <dgm:t>
        <a:bodyPr/>
        <a:lstStyle/>
        <a:p>
          <a:r>
            <a:rPr lang="ru-RU" sz="36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12.1-12.2</a:t>
          </a:r>
          <a:endParaRPr lang="ru-RU" sz="36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D0A3596-77CC-4B2E-9914-991A24840E7D}" type="parTrans" cxnId="{C07C349E-1CC3-496E-9C7D-AC34BAC95F7B}">
      <dgm:prSet/>
      <dgm:spPr/>
      <dgm:t>
        <a:bodyPr/>
        <a:lstStyle/>
        <a:p>
          <a:endParaRPr lang="ru-RU"/>
        </a:p>
      </dgm:t>
    </dgm:pt>
    <dgm:pt modelId="{DD431D00-CAFC-4932-8E7F-3AE4BBFCDDF3}" type="sibTrans" cxnId="{C07C349E-1CC3-496E-9C7D-AC34BAC95F7B}">
      <dgm:prSet/>
      <dgm:spPr/>
      <dgm:t>
        <a:bodyPr/>
        <a:lstStyle/>
        <a:p>
          <a:endParaRPr lang="ru-RU"/>
        </a:p>
      </dgm:t>
    </dgm:pt>
    <dgm:pt modelId="{604539D6-5EA3-4C8C-AB5B-163B8027ED18}">
      <dgm:prSet phldrT="[Текст]" custT="1"/>
      <dgm:spPr/>
      <dgm:t>
        <a:bodyPr/>
        <a:lstStyle/>
        <a:p>
          <a:r>
            <a:rPr lang="ru-RU" sz="36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15 (с 2025 г)</a:t>
          </a:r>
          <a:endParaRPr lang="ru-RU" sz="36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gm:t>
    </dgm:pt>
    <dgm:pt modelId="{C6780E88-3B0A-45C6-B7CB-44F8D2F40BBD}" type="parTrans" cxnId="{02B1A419-1778-4FAF-BF7E-E54212B04583}">
      <dgm:prSet/>
      <dgm:spPr/>
      <dgm:t>
        <a:bodyPr/>
        <a:lstStyle/>
        <a:p>
          <a:endParaRPr lang="ru-RU"/>
        </a:p>
      </dgm:t>
    </dgm:pt>
    <dgm:pt modelId="{DA3BD3E0-642A-4CB2-AC91-83E5F485C67F}" type="sibTrans" cxnId="{02B1A419-1778-4FAF-BF7E-E54212B04583}">
      <dgm:prSet/>
      <dgm:spPr/>
      <dgm:t>
        <a:bodyPr/>
        <a:lstStyle/>
        <a:p>
          <a:endParaRPr lang="ru-RU"/>
        </a:p>
      </dgm:t>
    </dgm:pt>
    <dgm:pt modelId="{ABF450B3-2AFD-4660-A7AA-9CBC663B3002}" type="pres">
      <dgm:prSet presAssocID="{C4E7ED9A-0A2C-4AA3-A802-3BA19A973A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F0176A-9755-49C0-8B56-0B9AF7EC82E7}" type="pres">
      <dgm:prSet presAssocID="{778D9843-05A1-464C-855F-4169DE3B53C1}" presName="root" presStyleCnt="0"/>
      <dgm:spPr/>
    </dgm:pt>
    <dgm:pt modelId="{433DDA3F-80AB-4114-9274-F08BDF90AF49}" type="pres">
      <dgm:prSet presAssocID="{778D9843-05A1-464C-855F-4169DE3B53C1}" presName="rootComposite" presStyleCnt="0"/>
      <dgm:spPr/>
    </dgm:pt>
    <dgm:pt modelId="{3FA6E97F-572A-4459-BE99-EC3B9FF2DC23}" type="pres">
      <dgm:prSet presAssocID="{778D9843-05A1-464C-855F-4169DE3B53C1}" presName="rootText" presStyleLbl="node1" presStyleIdx="0" presStyleCnt="2" custScaleX="288628" custLinFactNeighborX="5015"/>
      <dgm:spPr/>
      <dgm:t>
        <a:bodyPr/>
        <a:lstStyle/>
        <a:p>
          <a:endParaRPr lang="ru-RU"/>
        </a:p>
      </dgm:t>
    </dgm:pt>
    <dgm:pt modelId="{88FAFE28-9A58-41AA-8FD7-B965F83BA2D7}" type="pres">
      <dgm:prSet presAssocID="{778D9843-05A1-464C-855F-4169DE3B53C1}" presName="rootConnector" presStyleLbl="node1" presStyleIdx="0" presStyleCnt="2"/>
      <dgm:spPr/>
      <dgm:t>
        <a:bodyPr/>
        <a:lstStyle/>
        <a:p>
          <a:endParaRPr lang="ru-RU"/>
        </a:p>
      </dgm:t>
    </dgm:pt>
    <dgm:pt modelId="{33A2A548-81D3-4BDD-8065-94BB51E0812B}" type="pres">
      <dgm:prSet presAssocID="{778D9843-05A1-464C-855F-4169DE3B53C1}" presName="childShape" presStyleCnt="0"/>
      <dgm:spPr/>
    </dgm:pt>
    <dgm:pt modelId="{7459D36E-29F5-4995-B935-BD59DC4D11C4}" type="pres">
      <dgm:prSet presAssocID="{BB2D6111-9FF1-401F-A9AB-9FDFEAA7324F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4C30EC6A-345D-4FA6-858A-41F03A9D3E24}" type="pres">
      <dgm:prSet presAssocID="{06CAC8E6-63EE-4A4A-82E4-739CD3A23AE2}" presName="childText" presStyleLbl="bgAcc1" presStyleIdx="0" presStyleCnt="10" custScaleX="387515" custLinFactNeighborX="-1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91C49-0BEA-4A42-87BE-05B90B6CB267}" type="pres">
      <dgm:prSet presAssocID="{6D4EB021-B470-4188-98A5-5CEE6B6423CE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E3FD7117-5D7F-48E2-9652-02195BB97600}" type="pres">
      <dgm:prSet presAssocID="{8EB6B740-09BB-4892-B065-67AD5834E9C4}" presName="childText" presStyleLbl="bgAcc1" presStyleIdx="1" presStyleCnt="10" custScaleX="389293" custLinFactNeighborX="-1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3FFD21-8FE5-4845-8846-C8AA53152361}" type="pres">
      <dgm:prSet presAssocID="{6D8702D8-4234-49A5-A6FB-306CD9C1A201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AF59995B-28F3-4EFC-890E-F97862E3C10E}" type="pres">
      <dgm:prSet presAssocID="{C890657E-5280-40A4-A314-C5BE3E9CF4B0}" presName="childText" presStyleLbl="bgAcc1" presStyleIdx="2" presStyleCnt="10" custScaleX="389293" custLinFactNeighborX="-1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07759-B7CC-4A03-B7CF-8F620727AFD9}" type="pres">
      <dgm:prSet presAssocID="{4D23C8B7-31D0-4555-8144-667C48E2774E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96A56B94-12D6-4FF1-BE7F-79664044FC8B}" type="pres">
      <dgm:prSet presAssocID="{90EC36CD-DD88-4697-9B23-13DBA0516C51}" presName="childText" presStyleLbl="bgAcc1" presStyleIdx="3" presStyleCnt="10" custScaleX="389293" custLinFactNeighborX="-1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B32FC-0012-4C1D-97DD-8BBD8884AB2B}" type="pres">
      <dgm:prSet presAssocID="{CD0A3596-77CC-4B2E-9914-991A24840E7D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230C5FF3-E7F0-4D8C-A065-EF763F5D7C39}" type="pres">
      <dgm:prSet presAssocID="{58E59C30-4711-4C42-A7BE-662E14E14D3E}" presName="childText" presStyleLbl="bgAcc1" presStyleIdx="4" presStyleCnt="10" custScaleX="389293" custLinFactNeighborX="-13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1A96F-101D-4D70-97B5-1BEAD6D5E93B}" type="pres">
      <dgm:prSet presAssocID="{BF9CDFAB-D0C8-4D21-A93D-95549272D879}" presName="root" presStyleCnt="0"/>
      <dgm:spPr/>
    </dgm:pt>
    <dgm:pt modelId="{290426F6-78CE-46AE-8798-FFF470FFA9FD}" type="pres">
      <dgm:prSet presAssocID="{BF9CDFAB-D0C8-4D21-A93D-95549272D879}" presName="rootComposite" presStyleCnt="0"/>
      <dgm:spPr/>
    </dgm:pt>
    <dgm:pt modelId="{08F9ACD0-A9A0-42A4-A972-126D1849EFBF}" type="pres">
      <dgm:prSet presAssocID="{BF9CDFAB-D0C8-4D21-A93D-95549272D879}" presName="rootText" presStyleLbl="node1" presStyleIdx="1" presStyleCnt="2" custScaleX="223156" custLinFactNeighborX="16570"/>
      <dgm:spPr/>
      <dgm:t>
        <a:bodyPr/>
        <a:lstStyle/>
        <a:p>
          <a:endParaRPr lang="ru-RU"/>
        </a:p>
      </dgm:t>
    </dgm:pt>
    <dgm:pt modelId="{314DB1EC-86E1-47AE-9D92-10DCCDE11EC6}" type="pres">
      <dgm:prSet presAssocID="{BF9CDFAB-D0C8-4D21-A93D-95549272D879}" presName="rootConnector" presStyleLbl="node1" presStyleIdx="1" presStyleCnt="2"/>
      <dgm:spPr/>
      <dgm:t>
        <a:bodyPr/>
        <a:lstStyle/>
        <a:p>
          <a:endParaRPr lang="ru-RU"/>
        </a:p>
      </dgm:t>
    </dgm:pt>
    <dgm:pt modelId="{278679FE-E769-4E24-BE1F-9D4544867E89}" type="pres">
      <dgm:prSet presAssocID="{BF9CDFAB-D0C8-4D21-A93D-95549272D879}" presName="childShape" presStyleCnt="0"/>
      <dgm:spPr/>
    </dgm:pt>
    <dgm:pt modelId="{548C183B-EC32-47F2-81C6-AC191E7012AE}" type="pres">
      <dgm:prSet presAssocID="{DB922A0D-0956-4754-99DE-EB730D06DC46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A0FADFA7-55FA-482A-9463-9515C636DD77}" type="pres">
      <dgm:prSet presAssocID="{2BE3DC70-CA3A-40A1-87C0-51B758140121}" presName="childText" presStyleLbl="bgAcc1" presStyleIdx="5" presStyleCnt="10" custScaleX="341085" custLinFactNeighborX="2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E0872-4B6B-4D59-99BC-6184FA76B981}" type="pres">
      <dgm:prSet presAssocID="{236AE22C-55DE-4430-A6A3-BFDC30735BEF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587A1D5B-05B1-48AC-ACDC-0FAA1F6675C3}" type="pres">
      <dgm:prSet presAssocID="{242EB90F-140F-4EE2-84E8-1BB6485317BE}" presName="childText" presStyleLbl="bgAcc1" presStyleIdx="6" presStyleCnt="10" custScaleX="341078" custLinFactNeighborX="2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19100-9230-4CA5-BC61-05A0EE9B0B16}" type="pres">
      <dgm:prSet presAssocID="{DC38C8A3-B9B6-424E-B6EA-F2025FCFFDD3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01AA6114-21A3-487C-90AE-33D814EDCF08}" type="pres">
      <dgm:prSet presAssocID="{BF558FAE-E2D2-4F8A-8441-ABE206BBDFF7}" presName="childText" presStyleLbl="bgAcc1" presStyleIdx="7" presStyleCnt="10" custScaleX="341077" custLinFactNeighborX="2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EC4FF-3824-4209-8483-72AC518D3A99}" type="pres">
      <dgm:prSet presAssocID="{06104982-8CCA-4D59-95F4-0113DC0E0759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C1F46745-08F6-484D-BBDE-7C68786356F9}" type="pres">
      <dgm:prSet presAssocID="{EB27D708-FA9D-4EAA-817C-5DC36B3A226B}" presName="childText" presStyleLbl="bgAcc1" presStyleIdx="8" presStyleCnt="10" custScaleX="341077" custLinFactNeighborX="2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415C3-A76A-4574-AB5E-32DF08AB5610}" type="pres">
      <dgm:prSet presAssocID="{C6780E88-3B0A-45C6-B7CB-44F8D2F40BBD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7A118596-6090-4110-8C15-0C6555842F93}" type="pres">
      <dgm:prSet presAssocID="{604539D6-5EA3-4C8C-AB5B-163B8027ED18}" presName="childText" presStyleLbl="bgAcc1" presStyleIdx="9" presStyleCnt="10" custScaleX="341077" custLinFactNeighborX="20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84DEB4-6CFE-4076-A7A7-06B31A87830E}" type="presOf" srcId="{BF558FAE-E2D2-4F8A-8441-ABE206BBDFF7}" destId="{01AA6114-21A3-487C-90AE-33D814EDCF08}" srcOrd="0" destOrd="0" presId="urn:microsoft.com/office/officeart/2005/8/layout/hierarchy3"/>
    <dgm:cxn modelId="{0E158054-D163-4093-8DC2-FE9D402F1701}" srcId="{BF9CDFAB-D0C8-4D21-A93D-95549272D879}" destId="{EB27D708-FA9D-4EAA-817C-5DC36B3A226B}" srcOrd="3" destOrd="0" parTransId="{06104982-8CCA-4D59-95F4-0113DC0E0759}" sibTransId="{06C759C3-07A8-410B-9112-073B79B63423}"/>
    <dgm:cxn modelId="{D1524811-D404-4690-8F12-1D97132CDC10}" type="presOf" srcId="{BF9CDFAB-D0C8-4D21-A93D-95549272D879}" destId="{08F9ACD0-A9A0-42A4-A972-126D1849EFBF}" srcOrd="0" destOrd="0" presId="urn:microsoft.com/office/officeart/2005/8/layout/hierarchy3"/>
    <dgm:cxn modelId="{FEDDE879-EBF6-4E31-99E6-4D44C0CF46A2}" type="presOf" srcId="{EB27D708-FA9D-4EAA-817C-5DC36B3A226B}" destId="{C1F46745-08F6-484D-BBDE-7C68786356F9}" srcOrd="0" destOrd="0" presId="urn:microsoft.com/office/officeart/2005/8/layout/hierarchy3"/>
    <dgm:cxn modelId="{27E69981-29A2-4896-9BF0-4F6AEDE21529}" srcId="{BF9CDFAB-D0C8-4D21-A93D-95549272D879}" destId="{2BE3DC70-CA3A-40A1-87C0-51B758140121}" srcOrd="0" destOrd="0" parTransId="{DB922A0D-0956-4754-99DE-EB730D06DC46}" sibTransId="{9EBC4E19-C912-41AB-B921-25A87AC1DF95}"/>
    <dgm:cxn modelId="{731FDCB6-5DE8-4247-8557-76B2D203358B}" type="presOf" srcId="{90EC36CD-DD88-4697-9B23-13DBA0516C51}" destId="{96A56B94-12D6-4FF1-BE7F-79664044FC8B}" srcOrd="0" destOrd="0" presId="urn:microsoft.com/office/officeart/2005/8/layout/hierarchy3"/>
    <dgm:cxn modelId="{0A060BD4-229B-4C2C-91D9-44F1F8243244}" type="presOf" srcId="{DB922A0D-0956-4754-99DE-EB730D06DC46}" destId="{548C183B-EC32-47F2-81C6-AC191E7012AE}" srcOrd="0" destOrd="0" presId="urn:microsoft.com/office/officeart/2005/8/layout/hierarchy3"/>
    <dgm:cxn modelId="{DE45C878-DA46-4952-9B6D-504A95DDAC7C}" srcId="{778D9843-05A1-464C-855F-4169DE3B53C1}" destId="{90EC36CD-DD88-4697-9B23-13DBA0516C51}" srcOrd="3" destOrd="0" parTransId="{4D23C8B7-31D0-4555-8144-667C48E2774E}" sibTransId="{98428CB7-7EC0-4E68-8642-4552FB71C9B8}"/>
    <dgm:cxn modelId="{DAEF9697-BDE7-494F-A2D5-E49723A95A80}" type="presOf" srcId="{06CAC8E6-63EE-4A4A-82E4-739CD3A23AE2}" destId="{4C30EC6A-345D-4FA6-858A-41F03A9D3E24}" srcOrd="0" destOrd="0" presId="urn:microsoft.com/office/officeart/2005/8/layout/hierarchy3"/>
    <dgm:cxn modelId="{13C1AAFE-9B38-4BA4-AC2D-C50BBF9BA60C}" type="presOf" srcId="{DC38C8A3-B9B6-424E-B6EA-F2025FCFFDD3}" destId="{41319100-9230-4CA5-BC61-05A0EE9B0B16}" srcOrd="0" destOrd="0" presId="urn:microsoft.com/office/officeart/2005/8/layout/hierarchy3"/>
    <dgm:cxn modelId="{1494D2F5-8798-455D-9324-EC53996CF70A}" srcId="{BF9CDFAB-D0C8-4D21-A93D-95549272D879}" destId="{BF558FAE-E2D2-4F8A-8441-ABE206BBDFF7}" srcOrd="2" destOrd="0" parTransId="{DC38C8A3-B9B6-424E-B6EA-F2025FCFFDD3}" sibTransId="{C7614D39-8FBB-4CFE-8077-775655E5E3F7}"/>
    <dgm:cxn modelId="{4E1EE68C-5E08-4E7A-A2B0-CE8A6CC290C1}" type="presOf" srcId="{8EB6B740-09BB-4892-B065-67AD5834E9C4}" destId="{E3FD7117-5D7F-48E2-9652-02195BB97600}" srcOrd="0" destOrd="0" presId="urn:microsoft.com/office/officeart/2005/8/layout/hierarchy3"/>
    <dgm:cxn modelId="{D1F3A988-C177-47C4-896B-09E3551340C7}" srcId="{C4E7ED9A-0A2C-4AA3-A802-3BA19A973A1A}" destId="{BF9CDFAB-D0C8-4D21-A93D-95549272D879}" srcOrd="1" destOrd="0" parTransId="{89CDD539-27A1-4854-95DD-71AA40CF25F0}" sibTransId="{FFC5226C-BC00-4510-9A3C-D1F94F3EE405}"/>
    <dgm:cxn modelId="{22CAEBBD-9565-4F65-BE99-BBEA8BEB04F7}" type="presOf" srcId="{2BE3DC70-CA3A-40A1-87C0-51B758140121}" destId="{A0FADFA7-55FA-482A-9463-9515C636DD77}" srcOrd="0" destOrd="0" presId="urn:microsoft.com/office/officeart/2005/8/layout/hierarchy3"/>
    <dgm:cxn modelId="{0F6578DE-0875-4513-870D-6FF014A66A9A}" type="presOf" srcId="{CD0A3596-77CC-4B2E-9914-991A24840E7D}" destId="{2ACB32FC-0012-4C1D-97DD-8BBD8884AB2B}" srcOrd="0" destOrd="0" presId="urn:microsoft.com/office/officeart/2005/8/layout/hierarchy3"/>
    <dgm:cxn modelId="{F4297ED4-9BC9-4409-AB4F-AC9A5F06512A}" type="presOf" srcId="{4D23C8B7-31D0-4555-8144-667C48E2774E}" destId="{F1907759-B7CC-4A03-B7CF-8F620727AFD9}" srcOrd="0" destOrd="0" presId="urn:microsoft.com/office/officeart/2005/8/layout/hierarchy3"/>
    <dgm:cxn modelId="{B54EEFF5-7082-4D41-8291-10A1841D1069}" type="presOf" srcId="{C4E7ED9A-0A2C-4AA3-A802-3BA19A973A1A}" destId="{ABF450B3-2AFD-4660-A7AA-9CBC663B3002}" srcOrd="0" destOrd="0" presId="urn:microsoft.com/office/officeart/2005/8/layout/hierarchy3"/>
    <dgm:cxn modelId="{A17D9C95-60EB-4D46-90A9-F1E884268AAF}" srcId="{778D9843-05A1-464C-855F-4169DE3B53C1}" destId="{06CAC8E6-63EE-4A4A-82E4-739CD3A23AE2}" srcOrd="0" destOrd="0" parTransId="{BB2D6111-9FF1-401F-A9AB-9FDFEAA7324F}" sibTransId="{76AE191E-D9D7-4FA1-966B-1E9E0E559539}"/>
    <dgm:cxn modelId="{BDB7BE54-968C-4F31-9D4B-4B77429CECEF}" srcId="{C4E7ED9A-0A2C-4AA3-A802-3BA19A973A1A}" destId="{778D9843-05A1-464C-855F-4169DE3B53C1}" srcOrd="0" destOrd="0" parTransId="{1FAD49D5-DF9F-4151-B53D-B585BA5EF39D}" sibTransId="{5C02A958-81A1-4383-A1D3-5D80140039B3}"/>
    <dgm:cxn modelId="{F2C365EA-FB67-4C81-8B63-4CFF0A8332B9}" type="presOf" srcId="{778D9843-05A1-464C-855F-4169DE3B53C1}" destId="{3FA6E97F-572A-4459-BE99-EC3B9FF2DC23}" srcOrd="0" destOrd="0" presId="urn:microsoft.com/office/officeart/2005/8/layout/hierarchy3"/>
    <dgm:cxn modelId="{3562E984-F37D-40E7-9256-4BD67ED7C2B3}" type="presOf" srcId="{6D4EB021-B470-4188-98A5-5CEE6B6423CE}" destId="{C3591C49-0BEA-4A42-87BE-05B90B6CB267}" srcOrd="0" destOrd="0" presId="urn:microsoft.com/office/officeart/2005/8/layout/hierarchy3"/>
    <dgm:cxn modelId="{E69185CF-53B7-4D40-A5AF-3B83EC8D6BBA}" srcId="{778D9843-05A1-464C-855F-4169DE3B53C1}" destId="{8EB6B740-09BB-4892-B065-67AD5834E9C4}" srcOrd="1" destOrd="0" parTransId="{6D4EB021-B470-4188-98A5-5CEE6B6423CE}" sibTransId="{0E0550AF-917F-4203-99DF-C9D307491F62}"/>
    <dgm:cxn modelId="{C82C3010-3185-499E-9EB6-B3159750ED7E}" type="presOf" srcId="{C890657E-5280-40A4-A314-C5BE3E9CF4B0}" destId="{AF59995B-28F3-4EFC-890E-F97862E3C10E}" srcOrd="0" destOrd="0" presId="urn:microsoft.com/office/officeart/2005/8/layout/hierarchy3"/>
    <dgm:cxn modelId="{FFEE4401-2B6C-4AFD-BED4-3210108A7493}" srcId="{BF9CDFAB-D0C8-4D21-A93D-95549272D879}" destId="{242EB90F-140F-4EE2-84E8-1BB6485317BE}" srcOrd="1" destOrd="0" parTransId="{236AE22C-55DE-4430-A6A3-BFDC30735BEF}" sibTransId="{2837085A-975D-4EBD-9BC2-C1F0AD55D417}"/>
    <dgm:cxn modelId="{27EAA423-F865-434F-B834-832DB13E104F}" type="presOf" srcId="{58E59C30-4711-4C42-A7BE-662E14E14D3E}" destId="{230C5FF3-E7F0-4D8C-A065-EF763F5D7C39}" srcOrd="0" destOrd="0" presId="urn:microsoft.com/office/officeart/2005/8/layout/hierarchy3"/>
    <dgm:cxn modelId="{A460EDD7-9EC0-4706-8B89-F24023452F02}" type="presOf" srcId="{BB2D6111-9FF1-401F-A9AB-9FDFEAA7324F}" destId="{7459D36E-29F5-4995-B935-BD59DC4D11C4}" srcOrd="0" destOrd="0" presId="urn:microsoft.com/office/officeart/2005/8/layout/hierarchy3"/>
    <dgm:cxn modelId="{2C932093-6E00-43D0-8038-4A078B9D5477}" type="presOf" srcId="{BF9CDFAB-D0C8-4D21-A93D-95549272D879}" destId="{314DB1EC-86E1-47AE-9D92-10DCCDE11EC6}" srcOrd="1" destOrd="0" presId="urn:microsoft.com/office/officeart/2005/8/layout/hierarchy3"/>
    <dgm:cxn modelId="{58CB28CF-2836-467E-A064-F42159FEADF8}" type="presOf" srcId="{6D8702D8-4234-49A5-A6FB-306CD9C1A201}" destId="{A13FFD21-8FE5-4845-8846-C8AA53152361}" srcOrd="0" destOrd="0" presId="urn:microsoft.com/office/officeart/2005/8/layout/hierarchy3"/>
    <dgm:cxn modelId="{5BBE2DD5-B0EB-4EF6-BA1B-0293E0B19D53}" srcId="{778D9843-05A1-464C-855F-4169DE3B53C1}" destId="{C890657E-5280-40A4-A314-C5BE3E9CF4B0}" srcOrd="2" destOrd="0" parTransId="{6D8702D8-4234-49A5-A6FB-306CD9C1A201}" sibTransId="{95EF1AD2-7466-4E8A-8FCC-CC708DC389F4}"/>
    <dgm:cxn modelId="{A08B2885-0D16-428D-A95E-D608651348CD}" type="presOf" srcId="{778D9843-05A1-464C-855F-4169DE3B53C1}" destId="{88FAFE28-9A58-41AA-8FD7-B965F83BA2D7}" srcOrd="1" destOrd="0" presId="urn:microsoft.com/office/officeart/2005/8/layout/hierarchy3"/>
    <dgm:cxn modelId="{E655CF3C-1062-4289-9718-15B341FD13BA}" type="presOf" srcId="{236AE22C-55DE-4430-A6A3-BFDC30735BEF}" destId="{27BE0872-4B6B-4D59-99BC-6184FA76B981}" srcOrd="0" destOrd="0" presId="urn:microsoft.com/office/officeart/2005/8/layout/hierarchy3"/>
    <dgm:cxn modelId="{2EBB591A-0FCF-4896-AA0E-D9D3CC5479AA}" type="presOf" srcId="{242EB90F-140F-4EE2-84E8-1BB6485317BE}" destId="{587A1D5B-05B1-48AC-ACDC-0FAA1F6675C3}" srcOrd="0" destOrd="0" presId="urn:microsoft.com/office/officeart/2005/8/layout/hierarchy3"/>
    <dgm:cxn modelId="{02B1A419-1778-4FAF-BF7E-E54212B04583}" srcId="{BF9CDFAB-D0C8-4D21-A93D-95549272D879}" destId="{604539D6-5EA3-4C8C-AB5B-163B8027ED18}" srcOrd="4" destOrd="0" parTransId="{C6780E88-3B0A-45C6-B7CB-44F8D2F40BBD}" sibTransId="{DA3BD3E0-642A-4CB2-AC91-83E5F485C67F}"/>
    <dgm:cxn modelId="{C07C349E-1CC3-496E-9C7D-AC34BAC95F7B}" srcId="{778D9843-05A1-464C-855F-4169DE3B53C1}" destId="{58E59C30-4711-4C42-A7BE-662E14E14D3E}" srcOrd="4" destOrd="0" parTransId="{CD0A3596-77CC-4B2E-9914-991A24840E7D}" sibTransId="{DD431D00-CAFC-4932-8E7F-3AE4BBFCDDF3}"/>
    <dgm:cxn modelId="{36EA4C86-2FD6-4B78-8CCE-93144C3925A0}" type="presOf" srcId="{604539D6-5EA3-4C8C-AB5B-163B8027ED18}" destId="{7A118596-6090-4110-8C15-0C6555842F93}" srcOrd="0" destOrd="0" presId="urn:microsoft.com/office/officeart/2005/8/layout/hierarchy3"/>
    <dgm:cxn modelId="{2260BDBE-6C38-4294-BCEC-5BD00D2DE2F5}" type="presOf" srcId="{06104982-8CCA-4D59-95F4-0113DC0E0759}" destId="{157EC4FF-3824-4209-8483-72AC518D3A99}" srcOrd="0" destOrd="0" presId="urn:microsoft.com/office/officeart/2005/8/layout/hierarchy3"/>
    <dgm:cxn modelId="{6AE5D151-24D6-4E7B-844D-2955BB7D010C}" type="presOf" srcId="{C6780E88-3B0A-45C6-B7CB-44F8D2F40BBD}" destId="{2C4415C3-A76A-4574-AB5E-32DF08AB5610}" srcOrd="0" destOrd="0" presId="urn:microsoft.com/office/officeart/2005/8/layout/hierarchy3"/>
    <dgm:cxn modelId="{00912EE6-446F-4A88-BF80-360D21AE284E}" type="presParOf" srcId="{ABF450B3-2AFD-4660-A7AA-9CBC663B3002}" destId="{86F0176A-9755-49C0-8B56-0B9AF7EC82E7}" srcOrd="0" destOrd="0" presId="urn:microsoft.com/office/officeart/2005/8/layout/hierarchy3"/>
    <dgm:cxn modelId="{7A380A8B-3249-4AF8-AAF6-3957FB3FC093}" type="presParOf" srcId="{86F0176A-9755-49C0-8B56-0B9AF7EC82E7}" destId="{433DDA3F-80AB-4114-9274-F08BDF90AF49}" srcOrd="0" destOrd="0" presId="urn:microsoft.com/office/officeart/2005/8/layout/hierarchy3"/>
    <dgm:cxn modelId="{A78BC5AC-EB15-4A74-80F9-E6D592F71E1D}" type="presParOf" srcId="{433DDA3F-80AB-4114-9274-F08BDF90AF49}" destId="{3FA6E97F-572A-4459-BE99-EC3B9FF2DC23}" srcOrd="0" destOrd="0" presId="urn:microsoft.com/office/officeart/2005/8/layout/hierarchy3"/>
    <dgm:cxn modelId="{082A948D-169F-41EE-A9AF-2FE624BCC4DD}" type="presParOf" srcId="{433DDA3F-80AB-4114-9274-F08BDF90AF49}" destId="{88FAFE28-9A58-41AA-8FD7-B965F83BA2D7}" srcOrd="1" destOrd="0" presId="urn:microsoft.com/office/officeart/2005/8/layout/hierarchy3"/>
    <dgm:cxn modelId="{8FF786D1-FF06-48F5-BF58-FAB189F91B1E}" type="presParOf" srcId="{86F0176A-9755-49C0-8B56-0B9AF7EC82E7}" destId="{33A2A548-81D3-4BDD-8065-94BB51E0812B}" srcOrd="1" destOrd="0" presId="urn:microsoft.com/office/officeart/2005/8/layout/hierarchy3"/>
    <dgm:cxn modelId="{47BC0A9B-B935-4B60-BBCB-AACE7F990C23}" type="presParOf" srcId="{33A2A548-81D3-4BDD-8065-94BB51E0812B}" destId="{7459D36E-29F5-4995-B935-BD59DC4D11C4}" srcOrd="0" destOrd="0" presId="urn:microsoft.com/office/officeart/2005/8/layout/hierarchy3"/>
    <dgm:cxn modelId="{0F7009FA-B0F8-4008-ADAA-33CEF964A241}" type="presParOf" srcId="{33A2A548-81D3-4BDD-8065-94BB51E0812B}" destId="{4C30EC6A-345D-4FA6-858A-41F03A9D3E24}" srcOrd="1" destOrd="0" presId="urn:microsoft.com/office/officeart/2005/8/layout/hierarchy3"/>
    <dgm:cxn modelId="{A3687096-3DB9-4916-9124-16CF502C5A08}" type="presParOf" srcId="{33A2A548-81D3-4BDD-8065-94BB51E0812B}" destId="{C3591C49-0BEA-4A42-87BE-05B90B6CB267}" srcOrd="2" destOrd="0" presId="urn:microsoft.com/office/officeart/2005/8/layout/hierarchy3"/>
    <dgm:cxn modelId="{44842047-117B-468A-86ED-6FB0D5F14D97}" type="presParOf" srcId="{33A2A548-81D3-4BDD-8065-94BB51E0812B}" destId="{E3FD7117-5D7F-48E2-9652-02195BB97600}" srcOrd="3" destOrd="0" presId="urn:microsoft.com/office/officeart/2005/8/layout/hierarchy3"/>
    <dgm:cxn modelId="{F32438E5-30D1-43FD-8ABF-4C988FA85338}" type="presParOf" srcId="{33A2A548-81D3-4BDD-8065-94BB51E0812B}" destId="{A13FFD21-8FE5-4845-8846-C8AA53152361}" srcOrd="4" destOrd="0" presId="urn:microsoft.com/office/officeart/2005/8/layout/hierarchy3"/>
    <dgm:cxn modelId="{3D6D17F9-08B1-4AA0-8847-23BD794EFFF1}" type="presParOf" srcId="{33A2A548-81D3-4BDD-8065-94BB51E0812B}" destId="{AF59995B-28F3-4EFC-890E-F97862E3C10E}" srcOrd="5" destOrd="0" presId="urn:microsoft.com/office/officeart/2005/8/layout/hierarchy3"/>
    <dgm:cxn modelId="{53A6E4A3-3F97-4C58-AFFE-09ECF3F72943}" type="presParOf" srcId="{33A2A548-81D3-4BDD-8065-94BB51E0812B}" destId="{F1907759-B7CC-4A03-B7CF-8F620727AFD9}" srcOrd="6" destOrd="0" presId="urn:microsoft.com/office/officeart/2005/8/layout/hierarchy3"/>
    <dgm:cxn modelId="{929D0753-18D2-4CE0-B151-D75C6AE7EB21}" type="presParOf" srcId="{33A2A548-81D3-4BDD-8065-94BB51E0812B}" destId="{96A56B94-12D6-4FF1-BE7F-79664044FC8B}" srcOrd="7" destOrd="0" presId="urn:microsoft.com/office/officeart/2005/8/layout/hierarchy3"/>
    <dgm:cxn modelId="{34E3E7CA-F93A-4DB8-8C30-4F03199E3CEE}" type="presParOf" srcId="{33A2A548-81D3-4BDD-8065-94BB51E0812B}" destId="{2ACB32FC-0012-4C1D-97DD-8BBD8884AB2B}" srcOrd="8" destOrd="0" presId="urn:microsoft.com/office/officeart/2005/8/layout/hierarchy3"/>
    <dgm:cxn modelId="{66F0E6FB-DFF4-47D2-97EF-D221218B311B}" type="presParOf" srcId="{33A2A548-81D3-4BDD-8065-94BB51E0812B}" destId="{230C5FF3-E7F0-4D8C-A065-EF763F5D7C39}" srcOrd="9" destOrd="0" presId="urn:microsoft.com/office/officeart/2005/8/layout/hierarchy3"/>
    <dgm:cxn modelId="{81F0A9E4-AD83-44D9-A43E-0C638251C771}" type="presParOf" srcId="{ABF450B3-2AFD-4660-A7AA-9CBC663B3002}" destId="{6A51A96F-101D-4D70-97B5-1BEAD6D5E93B}" srcOrd="1" destOrd="0" presId="urn:microsoft.com/office/officeart/2005/8/layout/hierarchy3"/>
    <dgm:cxn modelId="{093B1911-32E7-4E5D-A103-43A27C60D344}" type="presParOf" srcId="{6A51A96F-101D-4D70-97B5-1BEAD6D5E93B}" destId="{290426F6-78CE-46AE-8798-FFF470FFA9FD}" srcOrd="0" destOrd="0" presId="urn:microsoft.com/office/officeart/2005/8/layout/hierarchy3"/>
    <dgm:cxn modelId="{D5B5F74F-E2D3-4787-8132-F731321FF1EB}" type="presParOf" srcId="{290426F6-78CE-46AE-8798-FFF470FFA9FD}" destId="{08F9ACD0-A9A0-42A4-A972-126D1849EFBF}" srcOrd="0" destOrd="0" presId="urn:microsoft.com/office/officeart/2005/8/layout/hierarchy3"/>
    <dgm:cxn modelId="{A5470CDB-36D6-43ED-84E9-F4CEB944A049}" type="presParOf" srcId="{290426F6-78CE-46AE-8798-FFF470FFA9FD}" destId="{314DB1EC-86E1-47AE-9D92-10DCCDE11EC6}" srcOrd="1" destOrd="0" presId="urn:microsoft.com/office/officeart/2005/8/layout/hierarchy3"/>
    <dgm:cxn modelId="{F3793B8D-B5AA-4A24-89E3-A6B4D56DC5F8}" type="presParOf" srcId="{6A51A96F-101D-4D70-97B5-1BEAD6D5E93B}" destId="{278679FE-E769-4E24-BE1F-9D4544867E89}" srcOrd="1" destOrd="0" presId="urn:microsoft.com/office/officeart/2005/8/layout/hierarchy3"/>
    <dgm:cxn modelId="{DF91BAE6-D131-424A-8646-CFDCBD4255DF}" type="presParOf" srcId="{278679FE-E769-4E24-BE1F-9D4544867E89}" destId="{548C183B-EC32-47F2-81C6-AC191E7012AE}" srcOrd="0" destOrd="0" presId="urn:microsoft.com/office/officeart/2005/8/layout/hierarchy3"/>
    <dgm:cxn modelId="{A06155BD-F930-4787-8923-584F133309FF}" type="presParOf" srcId="{278679FE-E769-4E24-BE1F-9D4544867E89}" destId="{A0FADFA7-55FA-482A-9463-9515C636DD77}" srcOrd="1" destOrd="0" presId="urn:microsoft.com/office/officeart/2005/8/layout/hierarchy3"/>
    <dgm:cxn modelId="{DAC5092C-2F17-4AFB-A33A-DBC158E4B0D0}" type="presParOf" srcId="{278679FE-E769-4E24-BE1F-9D4544867E89}" destId="{27BE0872-4B6B-4D59-99BC-6184FA76B981}" srcOrd="2" destOrd="0" presId="urn:microsoft.com/office/officeart/2005/8/layout/hierarchy3"/>
    <dgm:cxn modelId="{422FAA5E-96A0-41C5-8134-44788AAA7D8B}" type="presParOf" srcId="{278679FE-E769-4E24-BE1F-9D4544867E89}" destId="{587A1D5B-05B1-48AC-ACDC-0FAA1F6675C3}" srcOrd="3" destOrd="0" presId="urn:microsoft.com/office/officeart/2005/8/layout/hierarchy3"/>
    <dgm:cxn modelId="{7A4FA462-FFCB-472C-B7B5-C6F5B1043B52}" type="presParOf" srcId="{278679FE-E769-4E24-BE1F-9D4544867E89}" destId="{41319100-9230-4CA5-BC61-05A0EE9B0B16}" srcOrd="4" destOrd="0" presId="urn:microsoft.com/office/officeart/2005/8/layout/hierarchy3"/>
    <dgm:cxn modelId="{416B4B14-23AE-4F0D-A614-96F4F3F750E5}" type="presParOf" srcId="{278679FE-E769-4E24-BE1F-9D4544867E89}" destId="{01AA6114-21A3-487C-90AE-33D814EDCF08}" srcOrd="5" destOrd="0" presId="urn:microsoft.com/office/officeart/2005/8/layout/hierarchy3"/>
    <dgm:cxn modelId="{82540866-70C6-4E91-A771-9BA58EDAF2CE}" type="presParOf" srcId="{278679FE-E769-4E24-BE1F-9D4544867E89}" destId="{157EC4FF-3824-4209-8483-72AC518D3A99}" srcOrd="6" destOrd="0" presId="urn:microsoft.com/office/officeart/2005/8/layout/hierarchy3"/>
    <dgm:cxn modelId="{BD942D41-9238-4AAF-BE55-6EC245F84EA4}" type="presParOf" srcId="{278679FE-E769-4E24-BE1F-9D4544867E89}" destId="{C1F46745-08F6-484D-BBDE-7C68786356F9}" srcOrd="7" destOrd="0" presId="urn:microsoft.com/office/officeart/2005/8/layout/hierarchy3"/>
    <dgm:cxn modelId="{50B33DA6-20D5-429F-A904-CBC5E7D6D1CD}" type="presParOf" srcId="{278679FE-E769-4E24-BE1F-9D4544867E89}" destId="{2C4415C3-A76A-4574-AB5E-32DF08AB5610}" srcOrd="8" destOrd="0" presId="urn:microsoft.com/office/officeart/2005/8/layout/hierarchy3"/>
    <dgm:cxn modelId="{EC9FD28A-8E1A-4D72-9337-B77580D63D9B}" type="presParOf" srcId="{278679FE-E769-4E24-BE1F-9D4544867E89}" destId="{7A118596-6090-4110-8C15-0C6555842F93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24CAC-9633-48EF-872E-8894BCC065BA}">
      <dsp:nvSpPr>
        <dsp:cNvPr id="0" name=""/>
        <dsp:cNvSpPr/>
      </dsp:nvSpPr>
      <dsp:spPr>
        <a:xfrm>
          <a:off x="0" y="21017"/>
          <a:ext cx="8058941" cy="2053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Структура ВПР </a:t>
          </a:r>
          <a:b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</a:br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(8 класс)</a:t>
          </a:r>
          <a:endParaRPr lang="ru-RU" sz="54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0147" y="81164"/>
        <a:ext cx="7938647" cy="1933284"/>
      </dsp:txXfrm>
    </dsp:sp>
    <dsp:sp modelId="{10B08051-D9E4-4CB7-A4DC-2AEC4C793EE2}">
      <dsp:nvSpPr>
        <dsp:cNvPr id="0" name=""/>
        <dsp:cNvSpPr/>
      </dsp:nvSpPr>
      <dsp:spPr>
        <a:xfrm>
          <a:off x="2977" y="2334928"/>
          <a:ext cx="3867054" cy="378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Часть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10 теоретических заданий </a:t>
          </a:r>
          <a:b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</a:b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(открытого и закрытого типа)</a:t>
          </a:r>
        </a:p>
      </dsp:txBody>
      <dsp:txXfrm>
        <a:off x="113794" y="2445745"/>
        <a:ext cx="3645420" cy="3561950"/>
      </dsp:txXfrm>
    </dsp:sp>
    <dsp:sp modelId="{4F7E6E4B-5FA4-4C75-BEA3-F36CFBD89EAE}">
      <dsp:nvSpPr>
        <dsp:cNvPr id="0" name=""/>
        <dsp:cNvSpPr/>
      </dsp:nvSpPr>
      <dsp:spPr>
        <a:xfrm>
          <a:off x="4194864" y="2334928"/>
          <a:ext cx="3867054" cy="378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Часть 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2 практических задания </a:t>
          </a:r>
          <a:b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</a:b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(написание алгоритма в среде исполнителя)</a:t>
          </a:r>
        </a:p>
      </dsp:txBody>
      <dsp:txXfrm>
        <a:off x="4305681" y="2445745"/>
        <a:ext cx="3645420" cy="3561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24CAC-9633-48EF-872E-8894BCC065BA}">
      <dsp:nvSpPr>
        <dsp:cNvPr id="0" name=""/>
        <dsp:cNvSpPr/>
      </dsp:nvSpPr>
      <dsp:spPr>
        <a:xfrm>
          <a:off x="0" y="21017"/>
          <a:ext cx="8058941" cy="20535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Структура ОГЭ</a:t>
          </a:r>
          <a:endParaRPr lang="ru-RU" sz="54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0147" y="81164"/>
        <a:ext cx="7938647" cy="1933284"/>
      </dsp:txXfrm>
    </dsp:sp>
    <dsp:sp modelId="{10B08051-D9E4-4CB7-A4DC-2AEC4C793EE2}">
      <dsp:nvSpPr>
        <dsp:cNvPr id="0" name=""/>
        <dsp:cNvSpPr/>
      </dsp:nvSpPr>
      <dsp:spPr>
        <a:xfrm>
          <a:off x="2977" y="2334928"/>
          <a:ext cx="3867054" cy="378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Часть 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10 теоретических заданий </a:t>
          </a:r>
          <a:b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</a:b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(открытого и закрытого типа)</a:t>
          </a:r>
        </a:p>
      </dsp:txBody>
      <dsp:txXfrm>
        <a:off x="113794" y="2445745"/>
        <a:ext cx="3645420" cy="3561950"/>
      </dsp:txXfrm>
    </dsp:sp>
    <dsp:sp modelId="{4F7E6E4B-5FA4-4C75-BEA3-F36CFBD89EAE}">
      <dsp:nvSpPr>
        <dsp:cNvPr id="0" name=""/>
        <dsp:cNvSpPr/>
      </dsp:nvSpPr>
      <dsp:spPr>
        <a:xfrm>
          <a:off x="4194864" y="2334928"/>
          <a:ext cx="3867054" cy="37835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7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7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7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none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Часть 2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6 практических заданий </a:t>
          </a:r>
          <a:b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</a:b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rPr>
            <a:t>(работа с прикладным ПО)</a:t>
          </a:r>
        </a:p>
      </dsp:txBody>
      <dsp:txXfrm>
        <a:off x="4305681" y="2445745"/>
        <a:ext cx="3645420" cy="3561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6E97F-572A-4459-BE99-EC3B9FF2DC23}">
      <dsp:nvSpPr>
        <dsp:cNvPr id="0" name=""/>
        <dsp:cNvSpPr/>
      </dsp:nvSpPr>
      <dsp:spPr>
        <a:xfrm>
          <a:off x="66522" y="781491"/>
          <a:ext cx="3800908" cy="658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ВПР </a:t>
          </a:r>
          <a:r>
            <a:rPr lang="ru-RU" sz="32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(8 класс)</a:t>
          </a:r>
          <a:endParaRPr lang="ru-RU" sz="32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85807" y="800776"/>
        <a:ext cx="3762338" cy="619874"/>
      </dsp:txXfrm>
    </dsp:sp>
    <dsp:sp modelId="{7459D36E-29F5-4995-B935-BD59DC4D11C4}">
      <dsp:nvSpPr>
        <dsp:cNvPr id="0" name=""/>
        <dsp:cNvSpPr/>
      </dsp:nvSpPr>
      <dsp:spPr>
        <a:xfrm>
          <a:off x="446613" y="1439935"/>
          <a:ext cx="171161" cy="493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833"/>
              </a:lnTo>
              <a:lnTo>
                <a:pt x="171161" y="49383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0EC6A-345D-4FA6-858A-41F03A9D3E24}">
      <dsp:nvSpPr>
        <dsp:cNvPr id="0" name=""/>
        <dsp:cNvSpPr/>
      </dsp:nvSpPr>
      <dsp:spPr>
        <a:xfrm>
          <a:off x="617774" y="1604546"/>
          <a:ext cx="4082512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1-4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37059" y="1623831"/>
        <a:ext cx="4043942" cy="619874"/>
      </dsp:txXfrm>
    </dsp:sp>
    <dsp:sp modelId="{C3591C49-0BEA-4A42-87BE-05B90B6CB267}">
      <dsp:nvSpPr>
        <dsp:cNvPr id="0" name=""/>
        <dsp:cNvSpPr/>
      </dsp:nvSpPr>
      <dsp:spPr>
        <a:xfrm>
          <a:off x="446613" y="1439935"/>
          <a:ext cx="171161" cy="131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6888"/>
              </a:lnTo>
              <a:lnTo>
                <a:pt x="171161" y="131688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D7117-5D7F-48E2-9652-02195BB97600}">
      <dsp:nvSpPr>
        <dsp:cNvPr id="0" name=""/>
        <dsp:cNvSpPr/>
      </dsp:nvSpPr>
      <dsp:spPr>
        <a:xfrm>
          <a:off x="617774" y="2427602"/>
          <a:ext cx="4101243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5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37059" y="2446887"/>
        <a:ext cx="4062673" cy="619874"/>
      </dsp:txXfrm>
    </dsp:sp>
    <dsp:sp modelId="{A13FFD21-8FE5-4845-8846-C8AA53152361}">
      <dsp:nvSpPr>
        <dsp:cNvPr id="0" name=""/>
        <dsp:cNvSpPr/>
      </dsp:nvSpPr>
      <dsp:spPr>
        <a:xfrm>
          <a:off x="446613" y="1439935"/>
          <a:ext cx="171161" cy="2139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9943"/>
              </a:lnTo>
              <a:lnTo>
                <a:pt x="171161" y="213994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9995B-28F3-4EFC-890E-F97862E3C10E}">
      <dsp:nvSpPr>
        <dsp:cNvPr id="0" name=""/>
        <dsp:cNvSpPr/>
      </dsp:nvSpPr>
      <dsp:spPr>
        <a:xfrm>
          <a:off x="617774" y="3250657"/>
          <a:ext cx="4101243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7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37059" y="3269942"/>
        <a:ext cx="4062673" cy="619874"/>
      </dsp:txXfrm>
    </dsp:sp>
    <dsp:sp modelId="{F1907759-B7CC-4A03-B7CF-8F620727AFD9}">
      <dsp:nvSpPr>
        <dsp:cNvPr id="0" name=""/>
        <dsp:cNvSpPr/>
      </dsp:nvSpPr>
      <dsp:spPr>
        <a:xfrm>
          <a:off x="446613" y="1439935"/>
          <a:ext cx="171161" cy="2962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999"/>
              </a:lnTo>
              <a:lnTo>
                <a:pt x="171161" y="296299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A56B94-12D6-4FF1-BE7F-79664044FC8B}">
      <dsp:nvSpPr>
        <dsp:cNvPr id="0" name=""/>
        <dsp:cNvSpPr/>
      </dsp:nvSpPr>
      <dsp:spPr>
        <a:xfrm>
          <a:off x="617774" y="4073712"/>
          <a:ext cx="4101243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9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37059" y="4092997"/>
        <a:ext cx="4062673" cy="619874"/>
      </dsp:txXfrm>
    </dsp:sp>
    <dsp:sp modelId="{2ACB32FC-0012-4C1D-97DD-8BBD8884AB2B}">
      <dsp:nvSpPr>
        <dsp:cNvPr id="0" name=""/>
        <dsp:cNvSpPr/>
      </dsp:nvSpPr>
      <dsp:spPr>
        <a:xfrm>
          <a:off x="446613" y="1439935"/>
          <a:ext cx="171161" cy="3786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6054"/>
              </a:lnTo>
              <a:lnTo>
                <a:pt x="171161" y="378605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C5FF3-E7F0-4D8C-A065-EF763F5D7C39}">
      <dsp:nvSpPr>
        <dsp:cNvPr id="0" name=""/>
        <dsp:cNvSpPr/>
      </dsp:nvSpPr>
      <dsp:spPr>
        <a:xfrm>
          <a:off x="617774" y="4896768"/>
          <a:ext cx="4101243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12.1-12.2</a:t>
          </a:r>
          <a:endParaRPr lang="ru-RU" sz="36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637059" y="4916053"/>
        <a:ext cx="4062673" cy="619874"/>
      </dsp:txXfrm>
    </dsp:sp>
    <dsp:sp modelId="{08F9ACD0-A9A0-42A4-A972-126D1849EFBF}">
      <dsp:nvSpPr>
        <dsp:cNvPr id="0" name=""/>
        <dsp:cNvSpPr/>
      </dsp:nvSpPr>
      <dsp:spPr>
        <a:xfrm>
          <a:off x="4821593" y="781491"/>
          <a:ext cx="2938715" cy="658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ОГЭ</a:t>
          </a:r>
          <a:endParaRPr lang="ru-RU" sz="5400" b="1" kern="1200" dirty="0">
            <a:solidFill>
              <a:schemeClr val="tx1">
                <a:lumMod val="75000"/>
                <a:lumOff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4840878" y="800776"/>
        <a:ext cx="2900145" cy="619874"/>
      </dsp:txXfrm>
    </dsp:sp>
    <dsp:sp modelId="{548C183B-EC32-47F2-81C6-AC191E7012AE}">
      <dsp:nvSpPr>
        <dsp:cNvPr id="0" name=""/>
        <dsp:cNvSpPr/>
      </dsp:nvSpPr>
      <dsp:spPr>
        <a:xfrm>
          <a:off x="5069745" y="1439935"/>
          <a:ext cx="91440" cy="493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3833"/>
              </a:lnTo>
              <a:lnTo>
                <a:pt x="121863" y="49383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ADFA7-55FA-482A-9463-9515C636DD77}">
      <dsp:nvSpPr>
        <dsp:cNvPr id="0" name=""/>
        <dsp:cNvSpPr/>
      </dsp:nvSpPr>
      <dsp:spPr>
        <a:xfrm>
          <a:off x="5191608" y="1604546"/>
          <a:ext cx="3593367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10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5210893" y="1623831"/>
        <a:ext cx="3554797" cy="619874"/>
      </dsp:txXfrm>
    </dsp:sp>
    <dsp:sp modelId="{27BE0872-4B6B-4D59-99BC-6184FA76B981}">
      <dsp:nvSpPr>
        <dsp:cNvPr id="0" name=""/>
        <dsp:cNvSpPr/>
      </dsp:nvSpPr>
      <dsp:spPr>
        <a:xfrm>
          <a:off x="5069745" y="1439935"/>
          <a:ext cx="91440" cy="1316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6888"/>
              </a:lnTo>
              <a:lnTo>
                <a:pt x="121937" y="1316888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A1D5B-05B1-48AC-ACDC-0FAA1F6675C3}">
      <dsp:nvSpPr>
        <dsp:cNvPr id="0" name=""/>
        <dsp:cNvSpPr/>
      </dsp:nvSpPr>
      <dsp:spPr>
        <a:xfrm>
          <a:off x="5191682" y="2427602"/>
          <a:ext cx="3593293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3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5210967" y="2446887"/>
        <a:ext cx="3554723" cy="619874"/>
      </dsp:txXfrm>
    </dsp:sp>
    <dsp:sp modelId="{41319100-9230-4CA5-BC61-05A0EE9B0B16}">
      <dsp:nvSpPr>
        <dsp:cNvPr id="0" name=""/>
        <dsp:cNvSpPr/>
      </dsp:nvSpPr>
      <dsp:spPr>
        <a:xfrm>
          <a:off x="5069745" y="1439935"/>
          <a:ext cx="91440" cy="2139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9943"/>
              </a:lnTo>
              <a:lnTo>
                <a:pt x="121947" y="2139943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AA6114-21A3-487C-90AE-33D814EDCF08}">
      <dsp:nvSpPr>
        <dsp:cNvPr id="0" name=""/>
        <dsp:cNvSpPr/>
      </dsp:nvSpPr>
      <dsp:spPr>
        <a:xfrm>
          <a:off x="5191692" y="3250657"/>
          <a:ext cx="3593283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5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5210977" y="3269942"/>
        <a:ext cx="3554713" cy="619874"/>
      </dsp:txXfrm>
    </dsp:sp>
    <dsp:sp modelId="{157EC4FF-3824-4209-8483-72AC518D3A99}">
      <dsp:nvSpPr>
        <dsp:cNvPr id="0" name=""/>
        <dsp:cNvSpPr/>
      </dsp:nvSpPr>
      <dsp:spPr>
        <a:xfrm>
          <a:off x="5069745" y="1439935"/>
          <a:ext cx="91440" cy="2962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2999"/>
              </a:lnTo>
              <a:lnTo>
                <a:pt x="121947" y="296299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46745-08F6-484D-BBDE-7C68786356F9}">
      <dsp:nvSpPr>
        <dsp:cNvPr id="0" name=""/>
        <dsp:cNvSpPr/>
      </dsp:nvSpPr>
      <dsp:spPr>
        <a:xfrm>
          <a:off x="5191692" y="4073712"/>
          <a:ext cx="3593283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6</a:t>
          </a:r>
          <a:endParaRPr lang="ru-RU" sz="40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5210977" y="4092997"/>
        <a:ext cx="3554713" cy="619874"/>
      </dsp:txXfrm>
    </dsp:sp>
    <dsp:sp modelId="{2C4415C3-A76A-4574-AB5E-32DF08AB5610}">
      <dsp:nvSpPr>
        <dsp:cNvPr id="0" name=""/>
        <dsp:cNvSpPr/>
      </dsp:nvSpPr>
      <dsp:spPr>
        <a:xfrm>
          <a:off x="5069745" y="1439935"/>
          <a:ext cx="91440" cy="3786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6054"/>
              </a:lnTo>
              <a:lnTo>
                <a:pt x="121947" y="378605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8596-6090-4110-8C15-0C6555842F93}">
      <dsp:nvSpPr>
        <dsp:cNvPr id="0" name=""/>
        <dsp:cNvSpPr/>
      </dsp:nvSpPr>
      <dsp:spPr>
        <a:xfrm>
          <a:off x="5191692" y="4896768"/>
          <a:ext cx="3593283" cy="6584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u="none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rPr>
            <a:t>Тип 15 (с 2025 г)</a:t>
          </a:r>
          <a:endParaRPr lang="ru-RU" sz="3600" b="1" u="none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ea typeface="+mn-ea"/>
            <a:cs typeface="+mn-cs"/>
          </a:endParaRPr>
        </a:p>
      </dsp:txBody>
      <dsp:txXfrm>
        <a:off x="5210977" y="4916053"/>
        <a:ext cx="3554713" cy="619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997" y="0"/>
            <a:ext cx="2985558" cy="501095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r">
              <a:defRPr sz="1300"/>
            </a:lvl1pPr>
          </a:lstStyle>
          <a:p>
            <a:fld id="{AC89CA88-0930-4B29-BB94-7164B72AA1A7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518474"/>
            <a:ext cx="2985558" cy="501095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997" y="9518474"/>
            <a:ext cx="2985558" cy="501095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r">
              <a:defRPr sz="1300"/>
            </a:lvl1pPr>
          </a:lstStyle>
          <a:p>
            <a:fld id="{50CDF41D-2C0E-43CA-988A-87C5D0F8E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29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1095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1095"/>
          </a:xfrm>
          <a:prstGeom prst="rect">
            <a:avLst/>
          </a:prstGeom>
        </p:spPr>
        <p:txBody>
          <a:bodyPr vert="horz" lIns="96623" tIns="48311" rIns="96623" bIns="48311" rtlCol="0"/>
          <a:lstStyle>
            <a:lvl1pPr algn="r">
              <a:defRPr sz="1300"/>
            </a:lvl1pPr>
          </a:lstStyle>
          <a:p>
            <a:fld id="{23FEBB28-1CBD-46B7-B06E-C87AAB38A2AB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2475"/>
            <a:ext cx="5005388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3" tIns="48311" rIns="96623" bIns="4831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6" y="4760398"/>
            <a:ext cx="5511800" cy="4509849"/>
          </a:xfrm>
          <a:prstGeom prst="rect">
            <a:avLst/>
          </a:prstGeom>
        </p:spPr>
        <p:txBody>
          <a:bodyPr vert="horz" lIns="96623" tIns="48311" rIns="96623" bIns="483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8" cy="501095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1095"/>
          </a:xfrm>
          <a:prstGeom prst="rect">
            <a:avLst/>
          </a:prstGeom>
        </p:spPr>
        <p:txBody>
          <a:bodyPr vert="horz" lIns="96623" tIns="48311" rIns="96623" bIns="48311" rtlCol="0" anchor="b"/>
          <a:lstStyle>
            <a:lvl1pPr algn="r">
              <a:defRPr sz="1300"/>
            </a:lvl1pPr>
          </a:lstStyle>
          <a:p>
            <a:fld id="{D22458ED-CCA8-4988-9568-1C17852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9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58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целом мой опыт</a:t>
            </a:r>
            <a:r>
              <a:rPr lang="ru-RU" baseline="0" dirty="0" smtClean="0"/>
              <a:t> использования Яндекс Учебник показывает, что этот инструмент может быть полезен, но эффективность применения зависит от многих факторов. Поэтому важно подходить к его использованию осознанно и адаптировать его под конкретные условия и потребности. Благодарю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0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23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6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458ED-CCA8-4988-9568-1C17852B62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9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9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5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9B228-524B-42DE-AE36-5B8E54FE0F71}" type="datetimeFigureOut">
              <a:rPr lang="ru-RU" smtClean="0"/>
              <a:t>06.05.2025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6067-8DE8-4395-95C4-A88157087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2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lab/classes/977979/library/main/?end=2024-11-03&amp;start=2024-10-28&amp;utm_campaign=uchebnik&amp;utm_content=education_card&amp;utm_medium=banner&amp;utm_source=platfor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764704"/>
            <a:ext cx="8208912" cy="5400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1393709" y="260648"/>
            <a:ext cx="6346643" cy="6336704"/>
            <a:chOff x="1259632" y="260648"/>
            <a:chExt cx="6346643" cy="633670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989651" y="260648"/>
              <a:ext cx="4896544" cy="63367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59632" y="515288"/>
              <a:ext cx="633670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Использование образовательной платформы</a:t>
              </a:r>
              <a:endPara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9571" y="4172901"/>
              <a:ext cx="633670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</a:t>
              </a:r>
              <a:r>
                <a:rPr 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ля подготовки </a:t>
              </a:r>
              <a:br>
                <a:rPr 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 ВПР и ОГЭ </a:t>
              </a:r>
              <a:br>
                <a:rPr 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4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по информатике</a:t>
              </a:r>
              <a:endPara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0474" b="360"/>
          <a:stretch/>
        </p:blipFill>
        <p:spPr bwMode="auto">
          <a:xfrm>
            <a:off x="298173" y="2865106"/>
            <a:ext cx="3389244" cy="127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7" t="-1" r="46404" b="360"/>
          <a:stretch/>
        </p:blipFill>
        <p:spPr bwMode="auto">
          <a:xfrm>
            <a:off x="3687417" y="2865106"/>
            <a:ext cx="1232452" cy="127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7" t="1837" r="-116" b="2184"/>
          <a:stretch/>
        </p:blipFill>
        <p:spPr bwMode="auto">
          <a:xfrm>
            <a:off x="4919869" y="2865106"/>
            <a:ext cx="3945835" cy="1276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72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323" y="188640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2085713"/>
              </p:ext>
            </p:extLst>
          </p:nvPr>
        </p:nvGraphicFramePr>
        <p:xfrm>
          <a:off x="181323" y="1844824"/>
          <a:ext cx="9180511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477" y="21095"/>
            <a:ext cx="6579781" cy="17235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21095"/>
            <a:ext cx="660225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Результаты ВПР 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(2024-2025 </a:t>
            </a:r>
            <a:r>
              <a:rPr lang="ru-RU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уч.г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9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40371"/>
            <a:ext cx="8208912" cy="5400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88979"/>
            <a:ext cx="2222648" cy="55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99592" y="482623"/>
            <a:ext cx="6579781" cy="39544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belka\OneDrive\Рабочий стол\QR-Co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4" y="450912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3433" y="1398038"/>
            <a:ext cx="6624736" cy="212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Благодарю</a:t>
            </a:r>
            <a:b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6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внимание!</a:t>
            </a:r>
            <a:endParaRPr lang="ru-RU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2029" y="4603483"/>
            <a:ext cx="3950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Приглашаю 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присоединиться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8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36512" y="-99392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4251" r="21714" b="68478"/>
          <a:stretch/>
        </p:blipFill>
        <p:spPr bwMode="auto">
          <a:xfrm>
            <a:off x="142629" y="692696"/>
            <a:ext cx="8860330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35832" r="14599" b="36184"/>
          <a:stretch/>
        </p:blipFill>
        <p:spPr bwMode="auto">
          <a:xfrm>
            <a:off x="151775" y="2780928"/>
            <a:ext cx="8860330" cy="1381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37963" y="4723766"/>
            <a:ext cx="8860331" cy="1356189"/>
            <a:chOff x="123578" y="5104348"/>
            <a:chExt cx="8860331" cy="1356189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578" y="5104348"/>
              <a:ext cx="8860331" cy="1356189"/>
              <a:chOff x="246311" y="5200729"/>
              <a:chExt cx="8860331" cy="1356189"/>
            </a:xfrm>
          </p:grpSpPr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03" t="70446" r="25490" b="5903"/>
              <a:stretch/>
            </p:blipFill>
            <p:spPr bwMode="auto">
              <a:xfrm>
                <a:off x="246311" y="5200729"/>
                <a:ext cx="8860331" cy="135618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2271" y="5612626"/>
                <a:ext cx="7697787" cy="523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1085850" y="5520832"/>
              <a:ext cx="78451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/>
                <a:t>Яндекс Учебник – бесплатная платформа для всех</a:t>
              </a:r>
              <a:endParaRPr lang="ru-R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48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99392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98314617"/>
              </p:ext>
            </p:extLst>
          </p:nvPr>
        </p:nvGraphicFramePr>
        <p:xfrm>
          <a:off x="611560" y="332656"/>
          <a:ext cx="80648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900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99392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784976" cy="6552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60125465"/>
              </p:ext>
            </p:extLst>
          </p:nvPr>
        </p:nvGraphicFramePr>
        <p:xfrm>
          <a:off x="611560" y="332656"/>
          <a:ext cx="80648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7098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99392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256" y="102940"/>
            <a:ext cx="8784976" cy="6552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7675"/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23373482"/>
              </p:ext>
            </p:extLst>
          </p:nvPr>
        </p:nvGraphicFramePr>
        <p:xfrm>
          <a:off x="107504" y="0"/>
          <a:ext cx="8784976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235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99392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1" y="404664"/>
            <a:ext cx="8675079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90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99392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25"/>
          <a:stretch/>
        </p:blipFill>
        <p:spPr bwMode="auto">
          <a:xfrm>
            <a:off x="317373" y="332656"/>
            <a:ext cx="8071051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39" y="1948544"/>
            <a:ext cx="8079533" cy="4432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27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99392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17" y="21906"/>
            <a:ext cx="7535877" cy="2069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6565826" cy="4756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268760"/>
            <a:ext cx="7920880" cy="5362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92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6512" y="-99392"/>
            <a:ext cx="9180512" cy="6957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8230999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7499648" cy="5247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59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130</Words>
  <Application>Microsoft Office PowerPoint</Application>
  <PresentationFormat>Экран (4:3)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Белякова СОШ 5</dc:creator>
  <cp:lastModifiedBy>RePack by Diakov</cp:lastModifiedBy>
  <cp:revision>49</cp:revision>
  <cp:lastPrinted>2024-10-28T22:03:37Z</cp:lastPrinted>
  <dcterms:created xsi:type="dcterms:W3CDTF">2024-10-28T17:38:59Z</dcterms:created>
  <dcterms:modified xsi:type="dcterms:W3CDTF">2025-05-06T10:25:14Z</dcterms:modified>
</cp:coreProperties>
</file>