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61" r:id="rId2"/>
    <p:sldId id="264" r:id="rId3"/>
    <p:sldId id="270" r:id="rId4"/>
    <p:sldId id="265" r:id="rId5"/>
    <p:sldId id="266" r:id="rId6"/>
    <p:sldId id="274" r:id="rId7"/>
    <p:sldId id="271" r:id="rId8"/>
    <p:sldId id="275" r:id="rId9"/>
    <p:sldId id="276" r:id="rId10"/>
    <p:sldId id="277" r:id="rId11"/>
    <p:sldId id="272" r:id="rId12"/>
    <p:sldId id="268" r:id="rId13"/>
    <p:sldId id="267" r:id="rId14"/>
    <p:sldId id="273" r:id="rId15"/>
    <p:sldId id="26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" panose="02040604050505020304" pitchFamily="18" charset="0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1756" autoAdjust="0"/>
  </p:normalViewPr>
  <p:slideViewPr>
    <p:cSldViewPr>
      <p:cViewPr varScale="1">
        <p:scale>
          <a:sx n="106" d="100"/>
          <a:sy n="106" d="100"/>
        </p:scale>
        <p:origin x="17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C4E99-D321-42BF-BA42-A876B36846C7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</dgm:pt>
    <dgm:pt modelId="{5F43640A-C00F-42E5-91D0-0955C01DF764}">
      <dgm:prSet phldrT="[Текст]" custT="1"/>
      <dgm:spPr>
        <a:solidFill>
          <a:srgbClr val="ABE9FF"/>
        </a:solidFill>
      </dgm:spPr>
      <dgm:t>
        <a:bodyPr/>
        <a:lstStyle/>
        <a:p>
          <a:pPr algn="ctr"/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Дети с ОВЗ и дети –инвалиды.</a:t>
          </a:r>
        </a:p>
        <a:p>
          <a:pPr algn="l"/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ТНР (5.1.,5.2.);</a:t>
          </a:r>
        </a:p>
        <a:p>
          <a:pPr algn="l"/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ЗПР (7.1.,7.2.);</a:t>
          </a:r>
        </a:p>
        <a:p>
          <a:pPr algn="l"/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УО (вариант 1,2.)</a:t>
          </a:r>
        </a:p>
        <a:p>
          <a:pPr algn="ctr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03B98CD-FDF4-4355-84DE-3081CAC8809C}" type="parTrans" cxnId="{CC53A5DD-8E04-47F9-B1F0-60AA11BBD0CD}">
      <dgm:prSet/>
      <dgm:spPr/>
      <dgm:t>
        <a:bodyPr/>
        <a:lstStyle/>
        <a:p>
          <a:endParaRPr lang="ru-RU"/>
        </a:p>
      </dgm:t>
    </dgm:pt>
    <dgm:pt modelId="{01C778E9-6E82-42F6-812C-B353D33335D2}" type="sibTrans" cxnId="{CC53A5DD-8E04-47F9-B1F0-60AA11BBD0CD}">
      <dgm:prSet/>
      <dgm:spPr/>
      <dgm:t>
        <a:bodyPr/>
        <a:lstStyle/>
        <a:p>
          <a:endParaRPr lang="ru-RU"/>
        </a:p>
      </dgm:t>
    </dgm:pt>
    <dgm:pt modelId="{2E1D3B63-88C0-4619-B06D-7AF177BAD486}">
      <dgm:prSet phldrT="[Текст]" custT="1"/>
      <dgm:spPr>
        <a:solidFill>
          <a:srgbClr val="ABE9FF"/>
        </a:solidFill>
      </dgm:spPr>
      <dgm:t>
        <a:bodyPr/>
        <a:lstStyle/>
        <a:p>
          <a:pPr algn="ctr"/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Обучающиеся, испытывающие трудности в обучении, с низкой учебной мотивацией, проявляющие  </a:t>
          </a:r>
          <a:r>
            <a:rPr lang="ru-RU" sz="18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девиантное</a:t>
          </a:r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поведение. </a:t>
          </a:r>
          <a:endParaRPr lang="ru-RU" sz="18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237BA34-E677-4B1A-B692-6F713C7C6C31}" type="parTrans" cxnId="{E1685F2D-B77D-41A0-95E1-AB4A3EAB5D91}">
      <dgm:prSet/>
      <dgm:spPr/>
      <dgm:t>
        <a:bodyPr/>
        <a:lstStyle/>
        <a:p>
          <a:endParaRPr lang="ru-RU"/>
        </a:p>
      </dgm:t>
    </dgm:pt>
    <dgm:pt modelId="{6FC48F24-A4F4-4E26-95F9-FD5434D40D2C}" type="sibTrans" cxnId="{E1685F2D-B77D-41A0-95E1-AB4A3EAB5D91}">
      <dgm:prSet/>
      <dgm:spPr/>
      <dgm:t>
        <a:bodyPr/>
        <a:lstStyle/>
        <a:p>
          <a:endParaRPr lang="ru-RU"/>
        </a:p>
      </dgm:t>
    </dgm:pt>
    <dgm:pt modelId="{A85FD17E-4C75-4AD6-906C-4A76D9C1728B}">
      <dgm:prSet phldrT="[Текст]" custT="1"/>
      <dgm:spPr>
        <a:solidFill>
          <a:srgbClr val="ABE9FF"/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Обучающиеся с высокой учебной мотивацией, нацеленные на профильное обучение, участники конкурсного движения;</a:t>
          </a:r>
          <a:endParaRPr lang="ru-RU" sz="18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BABA003-DDE7-48A7-B21E-4711609E1792}" type="parTrans" cxnId="{625465FE-CA1C-4175-B6BD-38B61EA00D0A}">
      <dgm:prSet/>
      <dgm:spPr/>
      <dgm:t>
        <a:bodyPr/>
        <a:lstStyle/>
        <a:p>
          <a:endParaRPr lang="ru-RU"/>
        </a:p>
      </dgm:t>
    </dgm:pt>
    <dgm:pt modelId="{160E8976-1484-43A5-86BF-F1C61B5CA1DB}" type="sibTrans" cxnId="{625465FE-CA1C-4175-B6BD-38B61EA00D0A}">
      <dgm:prSet/>
      <dgm:spPr/>
      <dgm:t>
        <a:bodyPr/>
        <a:lstStyle/>
        <a:p>
          <a:endParaRPr lang="ru-RU"/>
        </a:p>
      </dgm:t>
    </dgm:pt>
    <dgm:pt modelId="{0FBEAE05-5AA2-4391-AA0D-DA7FFE127D39}" type="pres">
      <dgm:prSet presAssocID="{7A8C4E99-D321-42BF-BA42-A876B36846C7}" presName="Name0" presStyleCnt="0">
        <dgm:presLayoutVars>
          <dgm:dir/>
          <dgm:resizeHandles val="exact"/>
        </dgm:presLayoutVars>
      </dgm:prSet>
      <dgm:spPr/>
    </dgm:pt>
    <dgm:pt modelId="{A8BEEB19-9C07-4970-88E4-1647EA568ABD}" type="pres">
      <dgm:prSet presAssocID="{7A8C4E99-D321-42BF-BA42-A876B36846C7}" presName="bkgdShp" presStyleLbl="alignAccFollowNode1" presStyleIdx="0" presStyleCnt="1" custScaleY="102729" custLinFactNeighborX="-8036" custLinFactNeighborY="-4112"/>
      <dgm:spPr>
        <a:solidFill>
          <a:srgbClr val="00B0F0">
            <a:alpha val="90000"/>
          </a:srgbClr>
        </a:solidFill>
      </dgm:spPr>
    </dgm:pt>
    <dgm:pt modelId="{BA36E30F-64AA-4089-A82A-137374158043}" type="pres">
      <dgm:prSet presAssocID="{7A8C4E99-D321-42BF-BA42-A876B36846C7}" presName="linComp" presStyleCnt="0"/>
      <dgm:spPr/>
    </dgm:pt>
    <dgm:pt modelId="{34155F8F-6DD4-4D3F-A1DB-783276EBB3B3}" type="pres">
      <dgm:prSet presAssocID="{5F43640A-C00F-42E5-91D0-0955C01DF764}" presName="compNode" presStyleCnt="0"/>
      <dgm:spPr/>
    </dgm:pt>
    <dgm:pt modelId="{2389D933-5865-4BF9-9B6C-82AC6E81592C}" type="pres">
      <dgm:prSet presAssocID="{5F43640A-C00F-42E5-91D0-0955C01DF764}" presName="node" presStyleLbl="node1" presStyleIdx="0" presStyleCnt="3" custScaleX="110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21313-8B41-4637-9B52-5FAF46F28138}" type="pres">
      <dgm:prSet presAssocID="{5F43640A-C00F-42E5-91D0-0955C01DF764}" presName="invisiNode" presStyleLbl="node1" presStyleIdx="0" presStyleCnt="3"/>
      <dgm:spPr/>
    </dgm:pt>
    <dgm:pt modelId="{6DFB374F-5DD4-4477-8DBA-D4B6D03C297B}" type="pres">
      <dgm:prSet presAssocID="{5F43640A-C00F-42E5-91D0-0955C01DF764}" presName="imagNode" presStyleLbl="fgImgPlace1" presStyleIdx="0" presStyleCnt="3" custScaleX="702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8FEDFF-78A5-4A4D-8B26-A6347F0B88B7}" type="pres">
      <dgm:prSet presAssocID="{01C778E9-6E82-42F6-812C-B353D33335D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3AD95A-E49A-4280-9972-18F1D8584FBC}" type="pres">
      <dgm:prSet presAssocID="{2E1D3B63-88C0-4619-B06D-7AF177BAD486}" presName="compNode" presStyleCnt="0"/>
      <dgm:spPr/>
    </dgm:pt>
    <dgm:pt modelId="{E98313A3-A95D-4074-84A4-E8C570E8ECE8}" type="pres">
      <dgm:prSet presAssocID="{2E1D3B63-88C0-4619-B06D-7AF177BAD486}" presName="node" presStyleLbl="node1" presStyleIdx="1" presStyleCnt="3" custScaleX="113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1198A-7472-4242-B961-8BE34D18F155}" type="pres">
      <dgm:prSet presAssocID="{2E1D3B63-88C0-4619-B06D-7AF177BAD486}" presName="invisiNode" presStyleLbl="node1" presStyleIdx="1" presStyleCnt="3"/>
      <dgm:spPr/>
    </dgm:pt>
    <dgm:pt modelId="{C9A3EC16-32B1-4BAA-9BE3-5477E0B46CA7}" type="pres">
      <dgm:prSet presAssocID="{2E1D3B63-88C0-4619-B06D-7AF177BAD486}" presName="imagNode" presStyleLbl="fgImgPlace1" presStyleIdx="1" presStyleCnt="3" custScaleX="7489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3621EB8-6F84-47DE-9D49-2A32ADBA321D}" type="pres">
      <dgm:prSet presAssocID="{6FC48F24-A4F4-4E26-95F9-FD5434D40D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43365A5-C703-425C-BEB3-349D28CDDD05}" type="pres">
      <dgm:prSet presAssocID="{A85FD17E-4C75-4AD6-906C-4A76D9C1728B}" presName="compNode" presStyleCnt="0"/>
      <dgm:spPr/>
    </dgm:pt>
    <dgm:pt modelId="{852C8BBB-62BD-423E-823B-9B65B590026B}" type="pres">
      <dgm:prSet presAssocID="{A85FD17E-4C75-4AD6-906C-4A76D9C1728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C0BA6-80CD-4AAA-8418-1C637664AB1B}" type="pres">
      <dgm:prSet presAssocID="{A85FD17E-4C75-4AD6-906C-4A76D9C1728B}" presName="invisiNode" presStyleLbl="node1" presStyleIdx="2" presStyleCnt="3"/>
      <dgm:spPr/>
    </dgm:pt>
    <dgm:pt modelId="{D23AE3E6-072A-418D-898E-3E0E27304BC9}" type="pres">
      <dgm:prSet presAssocID="{A85FD17E-4C75-4AD6-906C-4A76D9C1728B}" presName="imagNode" presStyleLbl="fgImgPlace1" presStyleIdx="2" presStyleCnt="3" custScaleX="7276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950FE7E-A295-4C1E-B02D-ADB1B59FCD51}" type="presOf" srcId="{5F43640A-C00F-42E5-91D0-0955C01DF764}" destId="{2389D933-5865-4BF9-9B6C-82AC6E81592C}" srcOrd="0" destOrd="0" presId="urn:microsoft.com/office/officeart/2005/8/layout/pList2#1"/>
    <dgm:cxn modelId="{43896A26-D8B6-4D1D-A596-1D44CC59AC25}" type="presOf" srcId="{A85FD17E-4C75-4AD6-906C-4A76D9C1728B}" destId="{852C8BBB-62BD-423E-823B-9B65B590026B}" srcOrd="0" destOrd="0" presId="urn:microsoft.com/office/officeart/2005/8/layout/pList2#1"/>
    <dgm:cxn modelId="{CC53A5DD-8E04-47F9-B1F0-60AA11BBD0CD}" srcId="{7A8C4E99-D321-42BF-BA42-A876B36846C7}" destId="{5F43640A-C00F-42E5-91D0-0955C01DF764}" srcOrd="0" destOrd="0" parTransId="{303B98CD-FDF4-4355-84DE-3081CAC8809C}" sibTransId="{01C778E9-6E82-42F6-812C-B353D33335D2}"/>
    <dgm:cxn modelId="{E1685F2D-B77D-41A0-95E1-AB4A3EAB5D91}" srcId="{7A8C4E99-D321-42BF-BA42-A876B36846C7}" destId="{2E1D3B63-88C0-4619-B06D-7AF177BAD486}" srcOrd="1" destOrd="0" parTransId="{2237BA34-E677-4B1A-B692-6F713C7C6C31}" sibTransId="{6FC48F24-A4F4-4E26-95F9-FD5434D40D2C}"/>
    <dgm:cxn modelId="{BAC9A732-CC2F-4577-A76A-7187EC5A740D}" type="presOf" srcId="{7A8C4E99-D321-42BF-BA42-A876B36846C7}" destId="{0FBEAE05-5AA2-4391-AA0D-DA7FFE127D39}" srcOrd="0" destOrd="0" presId="urn:microsoft.com/office/officeart/2005/8/layout/pList2#1"/>
    <dgm:cxn modelId="{CC7BC6E7-263D-41F1-A786-1C99073A4F74}" type="presOf" srcId="{01C778E9-6E82-42F6-812C-B353D33335D2}" destId="{E08FEDFF-78A5-4A4D-8B26-A6347F0B88B7}" srcOrd="0" destOrd="0" presId="urn:microsoft.com/office/officeart/2005/8/layout/pList2#1"/>
    <dgm:cxn modelId="{625465FE-CA1C-4175-B6BD-38B61EA00D0A}" srcId="{7A8C4E99-D321-42BF-BA42-A876B36846C7}" destId="{A85FD17E-4C75-4AD6-906C-4A76D9C1728B}" srcOrd="2" destOrd="0" parTransId="{5BABA003-DDE7-48A7-B21E-4711609E1792}" sibTransId="{160E8976-1484-43A5-86BF-F1C61B5CA1DB}"/>
    <dgm:cxn modelId="{934B3A50-9357-45BD-A36A-85126D920ABC}" type="presOf" srcId="{6FC48F24-A4F4-4E26-95F9-FD5434D40D2C}" destId="{03621EB8-6F84-47DE-9D49-2A32ADBA321D}" srcOrd="0" destOrd="0" presId="urn:microsoft.com/office/officeart/2005/8/layout/pList2#1"/>
    <dgm:cxn modelId="{C19DC611-866F-4963-BB03-CF886DA956C7}" type="presOf" srcId="{2E1D3B63-88C0-4619-B06D-7AF177BAD486}" destId="{E98313A3-A95D-4074-84A4-E8C570E8ECE8}" srcOrd="0" destOrd="0" presId="urn:microsoft.com/office/officeart/2005/8/layout/pList2#1"/>
    <dgm:cxn modelId="{7CB51CF4-DBA3-4A7A-A34E-D320A48705A5}" type="presParOf" srcId="{0FBEAE05-5AA2-4391-AA0D-DA7FFE127D39}" destId="{A8BEEB19-9C07-4970-88E4-1647EA568ABD}" srcOrd="0" destOrd="0" presId="urn:microsoft.com/office/officeart/2005/8/layout/pList2#1"/>
    <dgm:cxn modelId="{8C7401B9-CA18-418F-B73A-862AB52267DF}" type="presParOf" srcId="{0FBEAE05-5AA2-4391-AA0D-DA7FFE127D39}" destId="{BA36E30F-64AA-4089-A82A-137374158043}" srcOrd="1" destOrd="0" presId="urn:microsoft.com/office/officeart/2005/8/layout/pList2#1"/>
    <dgm:cxn modelId="{E0474556-DAD2-40AD-BE29-2F1BF961EB6F}" type="presParOf" srcId="{BA36E30F-64AA-4089-A82A-137374158043}" destId="{34155F8F-6DD4-4D3F-A1DB-783276EBB3B3}" srcOrd="0" destOrd="0" presId="urn:microsoft.com/office/officeart/2005/8/layout/pList2#1"/>
    <dgm:cxn modelId="{66BBC3E2-587F-4BFA-9A9A-AD49D6125E80}" type="presParOf" srcId="{34155F8F-6DD4-4D3F-A1DB-783276EBB3B3}" destId="{2389D933-5865-4BF9-9B6C-82AC6E81592C}" srcOrd="0" destOrd="0" presId="urn:microsoft.com/office/officeart/2005/8/layout/pList2#1"/>
    <dgm:cxn modelId="{CD7EE16C-419D-46AB-998B-4CD3A116C9A3}" type="presParOf" srcId="{34155F8F-6DD4-4D3F-A1DB-783276EBB3B3}" destId="{7AE21313-8B41-4637-9B52-5FAF46F28138}" srcOrd="1" destOrd="0" presId="urn:microsoft.com/office/officeart/2005/8/layout/pList2#1"/>
    <dgm:cxn modelId="{F400BC45-1F24-4682-B860-2788EC85867F}" type="presParOf" srcId="{34155F8F-6DD4-4D3F-A1DB-783276EBB3B3}" destId="{6DFB374F-5DD4-4477-8DBA-D4B6D03C297B}" srcOrd="2" destOrd="0" presId="urn:microsoft.com/office/officeart/2005/8/layout/pList2#1"/>
    <dgm:cxn modelId="{274EA1A6-8AFB-4376-B65A-CDBE6EDD4821}" type="presParOf" srcId="{BA36E30F-64AA-4089-A82A-137374158043}" destId="{E08FEDFF-78A5-4A4D-8B26-A6347F0B88B7}" srcOrd="1" destOrd="0" presId="urn:microsoft.com/office/officeart/2005/8/layout/pList2#1"/>
    <dgm:cxn modelId="{ABF46CED-92F2-4767-A236-8D573B2002EF}" type="presParOf" srcId="{BA36E30F-64AA-4089-A82A-137374158043}" destId="{783AD95A-E49A-4280-9972-18F1D8584FBC}" srcOrd="2" destOrd="0" presId="urn:microsoft.com/office/officeart/2005/8/layout/pList2#1"/>
    <dgm:cxn modelId="{1CCECAD2-6664-4C0D-A4EB-772EBC4788F3}" type="presParOf" srcId="{783AD95A-E49A-4280-9972-18F1D8584FBC}" destId="{E98313A3-A95D-4074-84A4-E8C570E8ECE8}" srcOrd="0" destOrd="0" presId="urn:microsoft.com/office/officeart/2005/8/layout/pList2#1"/>
    <dgm:cxn modelId="{B2A77BFF-83DF-40E7-A500-22CC546FCD2A}" type="presParOf" srcId="{783AD95A-E49A-4280-9972-18F1D8584FBC}" destId="{0E11198A-7472-4242-B961-8BE34D18F155}" srcOrd="1" destOrd="0" presId="urn:microsoft.com/office/officeart/2005/8/layout/pList2#1"/>
    <dgm:cxn modelId="{4BDC80BB-2EB7-4B8C-8289-A6FD6326006A}" type="presParOf" srcId="{783AD95A-E49A-4280-9972-18F1D8584FBC}" destId="{C9A3EC16-32B1-4BAA-9BE3-5477E0B46CA7}" srcOrd="2" destOrd="0" presId="urn:microsoft.com/office/officeart/2005/8/layout/pList2#1"/>
    <dgm:cxn modelId="{ECF2FD94-2656-406F-92CA-E6B33729A486}" type="presParOf" srcId="{BA36E30F-64AA-4089-A82A-137374158043}" destId="{03621EB8-6F84-47DE-9D49-2A32ADBA321D}" srcOrd="3" destOrd="0" presId="urn:microsoft.com/office/officeart/2005/8/layout/pList2#1"/>
    <dgm:cxn modelId="{B03580CE-8316-4A02-A570-7DD0696BDEBE}" type="presParOf" srcId="{BA36E30F-64AA-4089-A82A-137374158043}" destId="{243365A5-C703-425C-BEB3-349D28CDDD05}" srcOrd="4" destOrd="0" presId="urn:microsoft.com/office/officeart/2005/8/layout/pList2#1"/>
    <dgm:cxn modelId="{9391E3B7-FAD2-49C3-862B-AC2891B66112}" type="presParOf" srcId="{243365A5-C703-425C-BEB3-349D28CDDD05}" destId="{852C8BBB-62BD-423E-823B-9B65B590026B}" srcOrd="0" destOrd="0" presId="urn:microsoft.com/office/officeart/2005/8/layout/pList2#1"/>
    <dgm:cxn modelId="{97903EB8-70AE-44A2-B0CD-B295945D5E66}" type="presParOf" srcId="{243365A5-C703-425C-BEB3-349D28CDDD05}" destId="{09DC0BA6-80CD-4AAA-8418-1C637664AB1B}" srcOrd="1" destOrd="0" presId="urn:microsoft.com/office/officeart/2005/8/layout/pList2#1"/>
    <dgm:cxn modelId="{1D81AA32-EE4E-4363-BD09-C61F76198105}" type="presParOf" srcId="{243365A5-C703-425C-BEB3-349D28CDDD05}" destId="{D23AE3E6-072A-418D-898E-3E0E27304BC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F9E745-43D8-47CF-8E13-FFC794C9D1E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647AB2F-ACB6-4930-87B2-FAB38760FA4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Определение причин школьной </a:t>
          </a:r>
          <a:r>
            <a:rPr lang="ru-RU" sz="2000" b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неуспешности</a:t>
          </a:r>
          <a:endParaRPr lang="ru-RU" sz="20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032C4C-F6C4-4DB6-9E6B-877672100F12}" type="parTrans" cxnId="{400DCA96-A69E-4957-9A5B-A1764034CC4D}">
      <dgm:prSet/>
      <dgm:spPr/>
      <dgm:t>
        <a:bodyPr/>
        <a:lstStyle/>
        <a:p>
          <a:endParaRPr lang="ru-RU"/>
        </a:p>
      </dgm:t>
    </dgm:pt>
    <dgm:pt modelId="{831CCCA7-3B92-4382-BFB2-40033A91DDA0}" type="sibTrans" cxnId="{400DCA96-A69E-4957-9A5B-A1764034CC4D}">
      <dgm:prSet/>
      <dgm:spPr/>
      <dgm:t>
        <a:bodyPr/>
        <a:lstStyle/>
        <a:p>
          <a:endParaRPr lang="ru-RU"/>
        </a:p>
      </dgm:t>
    </dgm:pt>
    <dgm:pt modelId="{E04BC709-DEED-4B05-A420-0544443D1FB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Определение наставника (из базы наставников)</a:t>
          </a:r>
          <a:endParaRPr lang="ru-RU" sz="20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AED4F18-569E-4678-B2CA-55DA31710E39}" type="parTrans" cxnId="{B8DADEF7-992C-412A-BEE3-C0720B13B6F1}">
      <dgm:prSet/>
      <dgm:spPr/>
      <dgm:t>
        <a:bodyPr/>
        <a:lstStyle/>
        <a:p>
          <a:endParaRPr lang="ru-RU"/>
        </a:p>
      </dgm:t>
    </dgm:pt>
    <dgm:pt modelId="{BF166976-917B-4F99-AA4D-8AD67A75645C}" type="sibTrans" cxnId="{B8DADEF7-992C-412A-BEE3-C0720B13B6F1}">
      <dgm:prSet/>
      <dgm:spPr/>
      <dgm:t>
        <a:bodyPr/>
        <a:lstStyle/>
        <a:p>
          <a:endParaRPr lang="ru-RU"/>
        </a:p>
      </dgm:t>
    </dgm:pt>
    <dgm:pt modelId="{076915DA-3D24-470B-8BD2-05436F31B9A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пар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групп (</a:t>
          </a:r>
          <a:r>
            <a:rPr lang="ru-RU" sz="2000" b="1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наставник-наставляемый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000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3200291-D564-4261-B180-C0525E043E2D}" type="parTrans" cxnId="{22C65E93-2F85-4EF1-9675-7D10A661C0E3}">
      <dgm:prSet/>
      <dgm:spPr/>
      <dgm:t>
        <a:bodyPr/>
        <a:lstStyle/>
        <a:p>
          <a:endParaRPr lang="ru-RU"/>
        </a:p>
      </dgm:t>
    </dgm:pt>
    <dgm:pt modelId="{C6F101A1-18AF-4150-8D7F-B47419FA7580}" type="sibTrans" cxnId="{22C65E93-2F85-4EF1-9675-7D10A661C0E3}">
      <dgm:prSet/>
      <dgm:spPr/>
      <dgm:t>
        <a:bodyPr/>
        <a:lstStyle/>
        <a:p>
          <a:endParaRPr lang="ru-RU"/>
        </a:p>
      </dgm:t>
    </dgm:pt>
    <dgm:pt modelId="{7E2B30F9-BC49-4CAE-A7B8-F18AC1572A04}" type="pres">
      <dgm:prSet presAssocID="{7AF9E745-43D8-47CF-8E13-FFC794C9D1E8}" presName="arrowDiagram" presStyleCnt="0">
        <dgm:presLayoutVars>
          <dgm:chMax val="5"/>
          <dgm:dir/>
          <dgm:resizeHandles val="exact"/>
        </dgm:presLayoutVars>
      </dgm:prSet>
      <dgm:spPr/>
    </dgm:pt>
    <dgm:pt modelId="{09581A2E-03D5-4184-8CD5-4E809C8C450C}" type="pres">
      <dgm:prSet presAssocID="{7AF9E745-43D8-47CF-8E13-FFC794C9D1E8}" presName="arrow" presStyleLbl="bgShp" presStyleIdx="0" presStyleCnt="1"/>
      <dgm:spPr>
        <a:solidFill>
          <a:srgbClr val="00B0F0"/>
        </a:solidFill>
      </dgm:spPr>
    </dgm:pt>
    <dgm:pt modelId="{858C8342-0CF6-495F-94B3-6439B7712AF9}" type="pres">
      <dgm:prSet presAssocID="{7AF9E745-43D8-47CF-8E13-FFC794C9D1E8}" presName="arrowDiagram3" presStyleCnt="0"/>
      <dgm:spPr/>
    </dgm:pt>
    <dgm:pt modelId="{8F4398BB-B585-4518-B36C-A4F1EDF8E3EA}" type="pres">
      <dgm:prSet presAssocID="{7647AB2F-ACB6-4930-87B2-FAB38760FA4E}" presName="bullet3a" presStyleLbl="node1" presStyleIdx="0" presStyleCnt="3"/>
      <dgm:spPr/>
    </dgm:pt>
    <dgm:pt modelId="{75061B89-1BBA-46FF-9381-FA40212E7955}" type="pres">
      <dgm:prSet presAssocID="{7647AB2F-ACB6-4930-87B2-FAB38760FA4E}" presName="textBox3a" presStyleLbl="revTx" presStyleIdx="0" presStyleCnt="3" custScaleX="155606" custLinFactNeighborX="-37227" custLinFactNeighborY="8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1E6B1-288E-496E-8E82-ACC48FB4138F}" type="pres">
      <dgm:prSet presAssocID="{E04BC709-DEED-4B05-A420-0544443D1FB8}" presName="bullet3b" presStyleLbl="node1" presStyleIdx="1" presStyleCnt="3" custLinFactNeighborX="46324" custLinFactNeighborY="-43132"/>
      <dgm:spPr/>
    </dgm:pt>
    <dgm:pt modelId="{97D18110-0E02-4586-8A69-55F34999F82F}" type="pres">
      <dgm:prSet presAssocID="{E04BC709-DEED-4B05-A420-0544443D1FB8}" presName="textBox3b" presStyleLbl="revTx" presStyleIdx="1" presStyleCnt="3" custScaleX="189354" custScaleY="29051" custLinFactNeighborX="-65692" custLinFactNeighborY="-35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3C097-81B0-4920-8749-3256F245F893}" type="pres">
      <dgm:prSet presAssocID="{076915DA-3D24-470B-8BD2-05436F31B9A5}" presName="bullet3c" presStyleLbl="node1" presStyleIdx="2" presStyleCnt="3"/>
      <dgm:spPr/>
    </dgm:pt>
    <dgm:pt modelId="{2B2F7238-A300-471C-88FB-23F4BF63A923}" type="pres">
      <dgm:prSet presAssocID="{076915DA-3D24-470B-8BD2-05436F31B9A5}" presName="textBox3c" presStyleLbl="revTx" presStyleIdx="2" presStyleCnt="3" custScaleX="189202" custScaleY="31263" custLinFactNeighborX="11937" custLinFactNeighborY="-2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C65E93-2F85-4EF1-9675-7D10A661C0E3}" srcId="{7AF9E745-43D8-47CF-8E13-FFC794C9D1E8}" destId="{076915DA-3D24-470B-8BD2-05436F31B9A5}" srcOrd="2" destOrd="0" parTransId="{63200291-D564-4261-B180-C0525E043E2D}" sibTransId="{C6F101A1-18AF-4150-8D7F-B47419FA7580}"/>
    <dgm:cxn modelId="{EDBBBED0-6967-4BF3-AB3E-BA9CF7194D12}" type="presOf" srcId="{076915DA-3D24-470B-8BD2-05436F31B9A5}" destId="{2B2F7238-A300-471C-88FB-23F4BF63A923}" srcOrd="0" destOrd="0" presId="urn:microsoft.com/office/officeart/2005/8/layout/arrow2"/>
    <dgm:cxn modelId="{B8DADEF7-992C-412A-BEE3-C0720B13B6F1}" srcId="{7AF9E745-43D8-47CF-8E13-FFC794C9D1E8}" destId="{E04BC709-DEED-4B05-A420-0544443D1FB8}" srcOrd="1" destOrd="0" parTransId="{4AED4F18-569E-4678-B2CA-55DA31710E39}" sibTransId="{BF166976-917B-4F99-AA4D-8AD67A75645C}"/>
    <dgm:cxn modelId="{658AA699-F192-4739-9A34-C436F76912B8}" type="presOf" srcId="{7647AB2F-ACB6-4930-87B2-FAB38760FA4E}" destId="{75061B89-1BBA-46FF-9381-FA40212E7955}" srcOrd="0" destOrd="0" presId="urn:microsoft.com/office/officeart/2005/8/layout/arrow2"/>
    <dgm:cxn modelId="{D4A84BD7-AB9B-4569-9388-2C9312FA73BC}" type="presOf" srcId="{E04BC709-DEED-4B05-A420-0544443D1FB8}" destId="{97D18110-0E02-4586-8A69-55F34999F82F}" srcOrd="0" destOrd="0" presId="urn:microsoft.com/office/officeart/2005/8/layout/arrow2"/>
    <dgm:cxn modelId="{400DCA96-A69E-4957-9A5B-A1764034CC4D}" srcId="{7AF9E745-43D8-47CF-8E13-FFC794C9D1E8}" destId="{7647AB2F-ACB6-4930-87B2-FAB38760FA4E}" srcOrd="0" destOrd="0" parTransId="{8E032C4C-F6C4-4DB6-9E6B-877672100F12}" sibTransId="{831CCCA7-3B92-4382-BFB2-40033A91DDA0}"/>
    <dgm:cxn modelId="{BB496994-FE2A-4250-81E3-1D0DE8E062B6}" type="presOf" srcId="{7AF9E745-43D8-47CF-8E13-FFC794C9D1E8}" destId="{7E2B30F9-BC49-4CAE-A7B8-F18AC1572A04}" srcOrd="0" destOrd="0" presId="urn:microsoft.com/office/officeart/2005/8/layout/arrow2"/>
    <dgm:cxn modelId="{4554A016-C872-4B22-AD13-9C80E99CFAA8}" type="presParOf" srcId="{7E2B30F9-BC49-4CAE-A7B8-F18AC1572A04}" destId="{09581A2E-03D5-4184-8CD5-4E809C8C450C}" srcOrd="0" destOrd="0" presId="urn:microsoft.com/office/officeart/2005/8/layout/arrow2"/>
    <dgm:cxn modelId="{38A48039-9DFA-4151-8E26-3405B6138629}" type="presParOf" srcId="{7E2B30F9-BC49-4CAE-A7B8-F18AC1572A04}" destId="{858C8342-0CF6-495F-94B3-6439B7712AF9}" srcOrd="1" destOrd="0" presId="urn:microsoft.com/office/officeart/2005/8/layout/arrow2"/>
    <dgm:cxn modelId="{B04C1231-30E0-431B-BA50-1A55D0442B01}" type="presParOf" srcId="{858C8342-0CF6-495F-94B3-6439B7712AF9}" destId="{8F4398BB-B585-4518-B36C-A4F1EDF8E3EA}" srcOrd="0" destOrd="0" presId="urn:microsoft.com/office/officeart/2005/8/layout/arrow2"/>
    <dgm:cxn modelId="{AAEB0E05-376F-4159-BBF0-5DBF6A63388B}" type="presParOf" srcId="{858C8342-0CF6-495F-94B3-6439B7712AF9}" destId="{75061B89-1BBA-46FF-9381-FA40212E7955}" srcOrd="1" destOrd="0" presId="urn:microsoft.com/office/officeart/2005/8/layout/arrow2"/>
    <dgm:cxn modelId="{3A1D5AFD-4399-418B-BA01-D5771E8FCDBF}" type="presParOf" srcId="{858C8342-0CF6-495F-94B3-6439B7712AF9}" destId="{9211E6B1-288E-496E-8E82-ACC48FB4138F}" srcOrd="2" destOrd="0" presId="urn:microsoft.com/office/officeart/2005/8/layout/arrow2"/>
    <dgm:cxn modelId="{340599F1-4B9E-4D34-AC00-DBC948E5B913}" type="presParOf" srcId="{858C8342-0CF6-495F-94B3-6439B7712AF9}" destId="{97D18110-0E02-4586-8A69-55F34999F82F}" srcOrd="3" destOrd="0" presId="urn:microsoft.com/office/officeart/2005/8/layout/arrow2"/>
    <dgm:cxn modelId="{3DBFDB55-AE27-43AF-BB5D-2548DD21FAB1}" type="presParOf" srcId="{858C8342-0CF6-495F-94B3-6439B7712AF9}" destId="{3663C097-81B0-4920-8749-3256F245F893}" srcOrd="4" destOrd="0" presId="urn:microsoft.com/office/officeart/2005/8/layout/arrow2"/>
    <dgm:cxn modelId="{BEDCBED9-1137-4F18-AD3B-B5B397F2602D}" type="presParOf" srcId="{858C8342-0CF6-495F-94B3-6439B7712AF9}" destId="{2B2F7238-A300-471C-88FB-23F4BF63A92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A7D16-D1A0-4B23-8C0C-28F12443C86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9A74F7-0BC1-4E2F-AC4E-EB097B7D03CD}">
      <dgm:prSet phldrT="[Текст]"/>
      <dgm:spPr/>
      <dgm:t>
        <a:bodyPr/>
        <a:lstStyle/>
        <a:p>
          <a:r>
            <a:rPr lang="ru-RU" dirty="0" smtClean="0"/>
            <a:t>АДАПТАЦИЯ 1,5,10 КЛАССОВ</a:t>
          </a:r>
          <a:endParaRPr lang="ru-RU" dirty="0"/>
        </a:p>
      </dgm:t>
    </dgm:pt>
    <dgm:pt modelId="{90BC09E7-6310-4AC5-8507-8D34EB42445F}" type="parTrans" cxnId="{1D41B9C0-BB79-40E5-98D8-F70EB25EEDE6}">
      <dgm:prSet/>
      <dgm:spPr/>
      <dgm:t>
        <a:bodyPr/>
        <a:lstStyle/>
        <a:p>
          <a:endParaRPr lang="ru-RU"/>
        </a:p>
      </dgm:t>
    </dgm:pt>
    <dgm:pt modelId="{E032B243-5143-4DF8-B7F5-755F80A5D7F7}" type="sibTrans" cxnId="{1D41B9C0-BB79-40E5-98D8-F70EB25EEDE6}">
      <dgm:prSet/>
      <dgm:spPr/>
      <dgm:t>
        <a:bodyPr/>
        <a:lstStyle/>
        <a:p>
          <a:endParaRPr lang="ru-RU"/>
        </a:p>
      </dgm:t>
    </dgm:pt>
    <dgm:pt modelId="{36D5B718-14C2-405E-A21C-29027E4E8E1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Проведение диагностического минимума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(психолог, логопед)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9D8BDC2-1022-458C-BA7B-63A7D307D27C}" type="parTrans" cxnId="{086E76A9-37E4-47BC-A824-BE2495BA72FA}">
      <dgm:prSet/>
      <dgm:spPr/>
      <dgm:t>
        <a:bodyPr/>
        <a:lstStyle/>
        <a:p>
          <a:endParaRPr lang="ru-RU"/>
        </a:p>
      </dgm:t>
    </dgm:pt>
    <dgm:pt modelId="{BD9B2F2E-E1EA-4894-AE13-7FC5A706D2A8}" type="sibTrans" cxnId="{086E76A9-37E4-47BC-A824-BE2495BA72FA}">
      <dgm:prSet/>
      <dgm:spPr/>
      <dgm:t>
        <a:bodyPr/>
        <a:lstStyle/>
        <a:p>
          <a:endParaRPr lang="ru-RU"/>
        </a:p>
      </dgm:t>
    </dgm:pt>
    <dgm:pt modelId="{9612A8C0-2B8E-4994-9D03-E92A7E93744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Посещение уроков (администрация, психолог)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67E929C-2AE2-43FF-8739-11A34C47A939}" type="parTrans" cxnId="{C46979DD-39ED-4E70-9F73-02497647C082}">
      <dgm:prSet/>
      <dgm:spPr/>
      <dgm:t>
        <a:bodyPr/>
        <a:lstStyle/>
        <a:p>
          <a:endParaRPr lang="ru-RU"/>
        </a:p>
      </dgm:t>
    </dgm:pt>
    <dgm:pt modelId="{42BEFDC4-5A91-412A-B2A3-FBBB9708F337}" type="sibTrans" cxnId="{C46979DD-39ED-4E70-9F73-02497647C082}">
      <dgm:prSet/>
      <dgm:spPr/>
      <dgm:t>
        <a:bodyPr/>
        <a:lstStyle/>
        <a:p>
          <a:endParaRPr lang="ru-RU"/>
        </a:p>
      </dgm:t>
    </dgm:pt>
    <dgm:pt modelId="{F732014B-9DC6-4E1B-89AD-5D8A02F694F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Повторный контроль через посещение уроков и  диагностирование  группы риска</a:t>
          </a:r>
          <a:endParaRPr lang="ru-RU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69792A-7DB9-4B3E-A4B5-3553AAA7F620}" type="parTrans" cxnId="{DFD523D9-FEAE-417C-BCD0-A4131D276D42}">
      <dgm:prSet/>
      <dgm:spPr/>
      <dgm:t>
        <a:bodyPr/>
        <a:lstStyle/>
        <a:p>
          <a:endParaRPr lang="ru-RU"/>
        </a:p>
      </dgm:t>
    </dgm:pt>
    <dgm:pt modelId="{EEB82BA3-FB3D-4CF4-8B85-71333FA434CD}" type="sibTrans" cxnId="{DFD523D9-FEAE-417C-BCD0-A4131D276D42}">
      <dgm:prSet/>
      <dgm:spPr/>
      <dgm:t>
        <a:bodyPr/>
        <a:lstStyle/>
        <a:p>
          <a:endParaRPr lang="ru-RU"/>
        </a:p>
      </dgm:t>
    </dgm:pt>
    <dgm:pt modelId="{7C45F246-4BFF-4B81-9840-6394ABA9B651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Корректировка и выработка новых рекомендаций при необходимости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FC7CEF9-5D7B-4730-9761-63374D6E34E3}" type="parTrans" cxnId="{CA31E0DE-38DA-4EC1-8FDA-285DD4100A62}">
      <dgm:prSet/>
      <dgm:spPr/>
      <dgm:t>
        <a:bodyPr/>
        <a:lstStyle/>
        <a:p>
          <a:endParaRPr lang="ru-RU"/>
        </a:p>
      </dgm:t>
    </dgm:pt>
    <dgm:pt modelId="{BD28D61F-5009-40B8-8777-7F8B15F8B8D3}" type="sibTrans" cxnId="{CA31E0DE-38DA-4EC1-8FDA-285DD4100A62}">
      <dgm:prSet/>
      <dgm:spPr/>
      <dgm:t>
        <a:bodyPr/>
        <a:lstStyle/>
        <a:p>
          <a:endParaRPr lang="ru-RU"/>
        </a:p>
      </dgm:t>
    </dgm:pt>
    <dgm:pt modelId="{D60D0199-15BC-4511-9886-94B02CCA21D0}">
      <dgm:prSet phldrT="[Текст]" phldr="1"/>
      <dgm:spPr/>
      <dgm:t>
        <a:bodyPr/>
        <a:lstStyle/>
        <a:p>
          <a:endParaRPr lang="ru-RU"/>
        </a:p>
      </dgm:t>
    </dgm:pt>
    <dgm:pt modelId="{27DA4D80-73B1-4E6D-93E3-6A0B6A094E3A}" type="parTrans" cxnId="{3C21B7D6-1D95-4D8D-B582-12EB6BF78107}">
      <dgm:prSet/>
      <dgm:spPr/>
      <dgm:t>
        <a:bodyPr/>
        <a:lstStyle/>
        <a:p>
          <a:endParaRPr lang="ru-RU"/>
        </a:p>
      </dgm:t>
    </dgm:pt>
    <dgm:pt modelId="{A76D5025-F0E2-49D0-A492-A89253B42A5D}" type="sibTrans" cxnId="{3C21B7D6-1D95-4D8D-B582-12EB6BF78107}">
      <dgm:prSet/>
      <dgm:spPr/>
      <dgm:t>
        <a:bodyPr/>
        <a:lstStyle/>
        <a:p>
          <a:endParaRPr lang="ru-RU"/>
        </a:p>
      </dgm:t>
    </dgm:pt>
    <dgm:pt modelId="{4CE851D7-4B66-4E14-8D2E-E23AAF70574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Обсуждение  результатов диагностики и наблюдения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ППк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CC662F7-792F-4F5E-9526-9BAA3383ACA2}" type="parTrans" cxnId="{F875DA84-8C5E-402A-BBAC-54EE642A8653}">
      <dgm:prSet/>
      <dgm:spPr/>
      <dgm:t>
        <a:bodyPr/>
        <a:lstStyle/>
        <a:p>
          <a:endParaRPr lang="ru-RU"/>
        </a:p>
      </dgm:t>
    </dgm:pt>
    <dgm:pt modelId="{5F4A6CED-5747-4AB9-B958-CA4FDA7AEC5B}" type="sibTrans" cxnId="{F875DA84-8C5E-402A-BBAC-54EE642A8653}">
      <dgm:prSet/>
      <dgm:spPr/>
      <dgm:t>
        <a:bodyPr/>
        <a:lstStyle/>
        <a:p>
          <a:endParaRPr lang="ru-RU"/>
        </a:p>
      </dgm:t>
    </dgm:pt>
    <dgm:pt modelId="{655F1342-BD20-4E2D-BFEA-53A8A1CDB701}">
      <dgm:prSet phldrT="[Текст]" phldr="1"/>
      <dgm:spPr/>
      <dgm:t>
        <a:bodyPr/>
        <a:lstStyle/>
        <a:p>
          <a:endParaRPr lang="ru-RU"/>
        </a:p>
      </dgm:t>
    </dgm:pt>
    <dgm:pt modelId="{7A2C8177-0776-4675-8BEA-69CB7872CF8E}" type="parTrans" cxnId="{45BED20C-F8BA-45FF-96B4-321F87DAF818}">
      <dgm:prSet/>
      <dgm:spPr/>
      <dgm:t>
        <a:bodyPr/>
        <a:lstStyle/>
        <a:p>
          <a:endParaRPr lang="ru-RU"/>
        </a:p>
      </dgm:t>
    </dgm:pt>
    <dgm:pt modelId="{14464A51-C733-4D9E-96DB-08090467C02E}" type="sibTrans" cxnId="{45BED20C-F8BA-45FF-96B4-321F87DAF818}">
      <dgm:prSet/>
      <dgm:spPr/>
      <dgm:t>
        <a:bodyPr/>
        <a:lstStyle/>
        <a:p>
          <a:endParaRPr lang="ru-RU"/>
        </a:p>
      </dgm:t>
    </dgm:pt>
    <dgm:pt modelId="{BA38A6EA-9D4C-4895-948D-7FBB8FF40466}">
      <dgm:prSet phldrT="[Текст]" phldr="1"/>
      <dgm:spPr/>
      <dgm:t>
        <a:bodyPr/>
        <a:lstStyle/>
        <a:p>
          <a:endParaRPr lang="ru-RU"/>
        </a:p>
      </dgm:t>
    </dgm:pt>
    <dgm:pt modelId="{D6CCE14C-5DDB-4F92-BA7C-F878D5618EB2}" type="parTrans" cxnId="{27D173D2-2EB9-4024-9D56-91577B6DE421}">
      <dgm:prSet/>
      <dgm:spPr/>
      <dgm:t>
        <a:bodyPr/>
        <a:lstStyle/>
        <a:p>
          <a:endParaRPr lang="ru-RU"/>
        </a:p>
      </dgm:t>
    </dgm:pt>
    <dgm:pt modelId="{300D2FF8-63CE-4D05-9BDB-7C64DDBC89BA}" type="sibTrans" cxnId="{27D173D2-2EB9-4024-9D56-91577B6DE421}">
      <dgm:prSet/>
      <dgm:spPr/>
      <dgm:t>
        <a:bodyPr/>
        <a:lstStyle/>
        <a:p>
          <a:endParaRPr lang="ru-RU"/>
        </a:p>
      </dgm:t>
    </dgm:pt>
    <dgm:pt modelId="{4ACD2C9F-9EE3-48F5-AD2D-4622AEE9D96D}">
      <dgm:prSet phldrT="[Текст]" phldr="1"/>
      <dgm:spPr/>
      <dgm:t>
        <a:bodyPr/>
        <a:lstStyle/>
        <a:p>
          <a:endParaRPr lang="ru-RU"/>
        </a:p>
      </dgm:t>
    </dgm:pt>
    <dgm:pt modelId="{1D5CAFC6-6B1F-4D0A-89BD-319DC178E314}" type="parTrans" cxnId="{F39D07C1-62DD-45D5-86F3-26CE5AB0AAAD}">
      <dgm:prSet/>
      <dgm:spPr/>
      <dgm:t>
        <a:bodyPr/>
        <a:lstStyle/>
        <a:p>
          <a:endParaRPr lang="ru-RU"/>
        </a:p>
      </dgm:t>
    </dgm:pt>
    <dgm:pt modelId="{3E00D236-AF2A-4E4A-AAF3-516B8D47DFAB}" type="sibTrans" cxnId="{F39D07C1-62DD-45D5-86F3-26CE5AB0AAAD}">
      <dgm:prSet/>
      <dgm:spPr/>
      <dgm:t>
        <a:bodyPr/>
        <a:lstStyle/>
        <a:p>
          <a:endParaRPr lang="ru-RU"/>
        </a:p>
      </dgm:t>
    </dgm:pt>
    <dgm:pt modelId="{A8B21F8E-1AA5-4581-836B-08244FFE06BA}">
      <dgm:prSet phldrT="[Текст]" phldr="1"/>
      <dgm:spPr/>
      <dgm:t>
        <a:bodyPr/>
        <a:lstStyle/>
        <a:p>
          <a:endParaRPr lang="ru-RU"/>
        </a:p>
      </dgm:t>
    </dgm:pt>
    <dgm:pt modelId="{30FE380F-B550-48D9-A656-026912ED8B3A}" type="parTrans" cxnId="{4BB89D7A-CE7A-4A4A-986B-FCA5BB6930B4}">
      <dgm:prSet/>
      <dgm:spPr/>
      <dgm:t>
        <a:bodyPr/>
        <a:lstStyle/>
        <a:p>
          <a:endParaRPr lang="ru-RU"/>
        </a:p>
      </dgm:t>
    </dgm:pt>
    <dgm:pt modelId="{FE0EC2B6-2966-4048-8E5B-3FDCA63FF335}" type="sibTrans" cxnId="{4BB89D7A-CE7A-4A4A-986B-FCA5BB6930B4}">
      <dgm:prSet/>
      <dgm:spPr/>
      <dgm:t>
        <a:bodyPr/>
        <a:lstStyle/>
        <a:p>
          <a:endParaRPr lang="ru-RU"/>
        </a:p>
      </dgm:t>
    </dgm:pt>
    <dgm:pt modelId="{52A19F12-F64F-4B85-9D08-F11D281708EB}">
      <dgm:prSet phldrT="[Текст]" phldr="1" custRadScaleRad="78246" custRadScaleInc="88621"/>
      <dgm:spPr/>
      <dgm:t>
        <a:bodyPr/>
        <a:lstStyle/>
        <a:p>
          <a:endParaRPr lang="ru-RU"/>
        </a:p>
      </dgm:t>
    </dgm:pt>
    <dgm:pt modelId="{90A9A130-BA83-4EE2-8BF4-96C723FC947E}" type="parTrans" cxnId="{032BE5D6-5838-4899-9799-DCA2BAA41D9A}">
      <dgm:prSet/>
      <dgm:spPr/>
      <dgm:t>
        <a:bodyPr/>
        <a:lstStyle/>
        <a:p>
          <a:endParaRPr lang="ru-RU"/>
        </a:p>
      </dgm:t>
    </dgm:pt>
    <dgm:pt modelId="{C4DA3151-F0A9-428F-A729-62EF8CA58052}" type="sibTrans" cxnId="{032BE5D6-5838-4899-9799-DCA2BAA41D9A}">
      <dgm:prSet/>
      <dgm:spPr/>
      <dgm:t>
        <a:bodyPr/>
        <a:lstStyle/>
        <a:p>
          <a:endParaRPr lang="ru-RU"/>
        </a:p>
      </dgm:t>
    </dgm:pt>
    <dgm:pt modelId="{7CAF06EE-55E4-4296-BD8B-6AD55D1A1BF9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Психолого-педагогическое сопровождение участников ОД</a:t>
          </a:r>
          <a:endParaRPr lang="ru-RU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3914C6-953A-4D18-8209-EBF186EDEB83}" type="parTrans" cxnId="{1F55B387-AA22-4EE7-8449-19408DE7CAAE}">
      <dgm:prSet/>
      <dgm:spPr/>
      <dgm:t>
        <a:bodyPr/>
        <a:lstStyle/>
        <a:p>
          <a:endParaRPr lang="ru-RU"/>
        </a:p>
      </dgm:t>
    </dgm:pt>
    <dgm:pt modelId="{39C10FF9-E59C-422E-BB67-E846A9B188C0}" type="sibTrans" cxnId="{1F55B387-AA22-4EE7-8449-19408DE7CAAE}">
      <dgm:prSet/>
      <dgm:spPr/>
      <dgm:t>
        <a:bodyPr/>
        <a:lstStyle/>
        <a:p>
          <a:endParaRPr lang="ru-RU"/>
        </a:p>
      </dgm:t>
    </dgm:pt>
    <dgm:pt modelId="{6C7DDF51-17F8-4F2F-95C2-C1DAB723FF6F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Определение группы риска (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дезадаптация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и ВД)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67B6235-29F0-490E-B208-79D2692B8877}" type="parTrans" cxnId="{87317F45-01A3-4B0C-96CF-61AD345940F4}">
      <dgm:prSet/>
      <dgm:spPr/>
      <dgm:t>
        <a:bodyPr/>
        <a:lstStyle/>
        <a:p>
          <a:endParaRPr lang="ru-RU"/>
        </a:p>
      </dgm:t>
    </dgm:pt>
    <dgm:pt modelId="{868CD29C-7B62-4614-A37E-ED647C023F18}" type="sibTrans" cxnId="{87317F45-01A3-4B0C-96CF-61AD345940F4}">
      <dgm:prSet/>
      <dgm:spPr/>
      <dgm:t>
        <a:bodyPr/>
        <a:lstStyle/>
        <a:p>
          <a:endParaRPr lang="ru-RU"/>
        </a:p>
      </dgm:t>
    </dgm:pt>
    <dgm:pt modelId="{7BA9108B-EDEB-4A31-9C8A-ADE262886EDE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Определение проблем преемственности</a:t>
          </a:r>
          <a:endParaRPr lang="ru-RU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135A07-99F7-4ED4-A615-1ACA8589BB67}" type="parTrans" cxnId="{CF0B7CC0-245C-47ED-86C6-320E640E41BB}">
      <dgm:prSet/>
      <dgm:spPr/>
      <dgm:t>
        <a:bodyPr/>
        <a:lstStyle/>
        <a:p>
          <a:endParaRPr lang="ru-RU"/>
        </a:p>
      </dgm:t>
    </dgm:pt>
    <dgm:pt modelId="{4D72BEB7-6E74-4CAC-8DF0-4F1B98446EDC}" type="sibTrans" cxnId="{CF0B7CC0-245C-47ED-86C6-320E640E41BB}">
      <dgm:prSet/>
      <dgm:spPr/>
      <dgm:t>
        <a:bodyPr/>
        <a:lstStyle/>
        <a:p>
          <a:endParaRPr lang="ru-RU"/>
        </a:p>
      </dgm:t>
    </dgm:pt>
    <dgm:pt modelId="{27A45BC8-B8EA-4B56-9091-E9796C45922D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Выработка  рекомендаций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4E2975AA-6F22-4176-A57E-1B129DE34D26}" type="parTrans" cxnId="{D85079ED-034C-4239-AA30-B05BE2BA8B54}">
      <dgm:prSet/>
      <dgm:spPr/>
      <dgm:t>
        <a:bodyPr/>
        <a:lstStyle/>
        <a:p>
          <a:endParaRPr lang="ru-RU"/>
        </a:p>
      </dgm:t>
    </dgm:pt>
    <dgm:pt modelId="{51BE5508-5590-498F-AB37-C4040456F4EC}" type="sibTrans" cxnId="{D85079ED-034C-4239-AA30-B05BE2BA8B54}">
      <dgm:prSet/>
      <dgm:spPr/>
      <dgm:t>
        <a:bodyPr/>
        <a:lstStyle/>
        <a:p>
          <a:endParaRPr lang="ru-RU"/>
        </a:p>
      </dgm:t>
    </dgm:pt>
    <dgm:pt modelId="{FA749945-C574-4D03-BD12-D0D22F55C307}">
      <dgm:prSet custT="1"/>
      <dgm:spPr/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Методическое сопровождение учителей</a:t>
          </a:r>
          <a:endParaRPr lang="ru-RU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7D6482-611F-412B-BEFF-EF74576A9C4A}" type="parTrans" cxnId="{2775523F-5B0A-484A-95FA-9A5A13C6FB02}">
      <dgm:prSet/>
      <dgm:spPr/>
      <dgm:t>
        <a:bodyPr/>
        <a:lstStyle/>
        <a:p>
          <a:endParaRPr lang="ru-RU"/>
        </a:p>
      </dgm:t>
    </dgm:pt>
    <dgm:pt modelId="{BF113F62-B534-47BB-A7EF-FF2468F55BC6}" type="sibTrans" cxnId="{2775523F-5B0A-484A-95FA-9A5A13C6FB02}">
      <dgm:prSet/>
      <dgm:spPr/>
      <dgm:t>
        <a:bodyPr/>
        <a:lstStyle/>
        <a:p>
          <a:endParaRPr lang="ru-RU"/>
        </a:p>
      </dgm:t>
    </dgm:pt>
    <dgm:pt modelId="{E4693E07-3F8B-4AEC-A165-A4447AA0D52F}" type="pres">
      <dgm:prSet presAssocID="{D04A7D16-D1A0-4B23-8C0C-28F12443C8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792A57-2A5D-498B-80CD-50BD0A767A9B}" type="pres">
      <dgm:prSet presAssocID="{039A74F7-0BC1-4E2F-AC4E-EB097B7D03CD}" presName="centerShape" presStyleLbl="node0" presStyleIdx="0" presStyleCnt="1" custScaleX="160802" custScaleY="159109"/>
      <dgm:spPr/>
      <dgm:t>
        <a:bodyPr/>
        <a:lstStyle/>
        <a:p>
          <a:endParaRPr lang="ru-RU"/>
        </a:p>
      </dgm:t>
    </dgm:pt>
    <dgm:pt modelId="{DC5D744C-733F-4CB7-B54E-04B9495A32C6}" type="pres">
      <dgm:prSet presAssocID="{C9D8BDC2-1022-458C-BA7B-63A7D307D27C}" presName="Name9" presStyleLbl="parChTrans1D2" presStyleIdx="0" presStyleCnt="10"/>
      <dgm:spPr/>
      <dgm:t>
        <a:bodyPr/>
        <a:lstStyle/>
        <a:p>
          <a:endParaRPr lang="ru-RU"/>
        </a:p>
      </dgm:t>
    </dgm:pt>
    <dgm:pt modelId="{7D27C3A1-5D85-49E4-A505-D5F621095C6E}" type="pres">
      <dgm:prSet presAssocID="{C9D8BDC2-1022-458C-BA7B-63A7D307D27C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36BC3208-0181-4E73-9216-79CC819DEE30}" type="pres">
      <dgm:prSet presAssocID="{36D5B718-14C2-405E-A21C-29027E4E8E10}" presName="node" presStyleLbl="node1" presStyleIdx="0" presStyleCnt="10" custScaleX="183473" custScaleY="130597" custRadScaleRad="99077" custRadScaleInc="-5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F84D8-130D-4CE4-8A26-570D41B2DF7A}" type="pres">
      <dgm:prSet presAssocID="{967E929C-2AE2-43FF-8739-11A34C47A939}" presName="Name9" presStyleLbl="parChTrans1D2" presStyleIdx="1" presStyleCnt="10"/>
      <dgm:spPr/>
      <dgm:t>
        <a:bodyPr/>
        <a:lstStyle/>
        <a:p>
          <a:endParaRPr lang="ru-RU"/>
        </a:p>
      </dgm:t>
    </dgm:pt>
    <dgm:pt modelId="{3974D123-7ED5-45CB-9B72-9A9DCD3B61EA}" type="pres">
      <dgm:prSet presAssocID="{967E929C-2AE2-43FF-8739-11A34C47A939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A24C2F40-3B8D-42C5-ADB6-95FEF399E350}" type="pres">
      <dgm:prSet presAssocID="{9612A8C0-2B8E-4994-9D03-E92A7E937448}" presName="node" presStyleLbl="node1" presStyleIdx="1" presStyleCnt="10" custScaleX="198287" custScaleY="143366" custRadScaleRad="121998" custRadScaleInc="46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A1954-2DD3-4D66-86AF-24BA633DECBC}" type="pres">
      <dgm:prSet presAssocID="{2CC662F7-792F-4F5E-9526-9BAA3383ACA2}" presName="Name9" presStyleLbl="parChTrans1D2" presStyleIdx="2" presStyleCnt="10"/>
      <dgm:spPr/>
      <dgm:t>
        <a:bodyPr/>
        <a:lstStyle/>
        <a:p>
          <a:endParaRPr lang="ru-RU"/>
        </a:p>
      </dgm:t>
    </dgm:pt>
    <dgm:pt modelId="{3FEEB02A-555D-40A1-A050-FCAC86BF20DF}" type="pres">
      <dgm:prSet presAssocID="{2CC662F7-792F-4F5E-9526-9BAA3383ACA2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2736E572-584E-4B8E-8C7E-19EA7473D562}" type="pres">
      <dgm:prSet presAssocID="{4CE851D7-4B66-4E14-8D2E-E23AAF705742}" presName="node" presStyleLbl="node1" presStyleIdx="2" presStyleCnt="10" custScaleX="206481" custScaleY="151139" custRadScaleRad="106805" custRadScaleInc="37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6DA08-0F03-4D35-9BA1-C43E8C25512B}" type="pres">
      <dgm:prSet presAssocID="{067B6235-29F0-490E-B208-79D2692B8877}" presName="Name9" presStyleLbl="parChTrans1D2" presStyleIdx="3" presStyleCnt="10"/>
      <dgm:spPr/>
      <dgm:t>
        <a:bodyPr/>
        <a:lstStyle/>
        <a:p>
          <a:endParaRPr lang="ru-RU"/>
        </a:p>
      </dgm:t>
    </dgm:pt>
    <dgm:pt modelId="{855426FC-20BE-4D5D-A608-46B8C43625CC}" type="pres">
      <dgm:prSet presAssocID="{067B6235-29F0-490E-B208-79D2692B8877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1575EF61-0721-4AAA-90A1-959D61555137}" type="pres">
      <dgm:prSet presAssocID="{6C7DDF51-17F8-4F2F-95C2-C1DAB723FF6F}" presName="node" presStyleLbl="node1" presStyleIdx="3" presStyleCnt="10" custScaleX="202704" custScaleY="136126" custRadScaleRad="113361" custRadScaleInc="31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99450-6899-484A-9F64-A12F779A4E1C}" type="pres">
      <dgm:prSet presAssocID="{E6135A07-99F7-4ED4-A615-1ACA8589BB67}" presName="Name9" presStyleLbl="parChTrans1D2" presStyleIdx="4" presStyleCnt="10"/>
      <dgm:spPr/>
      <dgm:t>
        <a:bodyPr/>
        <a:lstStyle/>
        <a:p>
          <a:endParaRPr lang="ru-RU"/>
        </a:p>
      </dgm:t>
    </dgm:pt>
    <dgm:pt modelId="{E56DAC34-76DB-4A29-BF0E-CE897C6EFA9A}" type="pres">
      <dgm:prSet presAssocID="{E6135A07-99F7-4ED4-A615-1ACA8589BB67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F1E9DC40-61DF-4E0A-93E8-F48D60BD95F6}" type="pres">
      <dgm:prSet presAssocID="{7BA9108B-EDEB-4A31-9C8A-ADE262886EDE}" presName="node" presStyleLbl="node1" presStyleIdx="4" presStyleCnt="10" custScaleX="208083" custScaleY="134123" custRadScaleRad="106599" custRadScaleInc="4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584AD-43CB-4F96-93C7-EC97717211B3}" type="pres">
      <dgm:prSet presAssocID="{4E2975AA-6F22-4176-A57E-1B129DE34D26}" presName="Name9" presStyleLbl="parChTrans1D2" presStyleIdx="5" presStyleCnt="10"/>
      <dgm:spPr/>
      <dgm:t>
        <a:bodyPr/>
        <a:lstStyle/>
        <a:p>
          <a:endParaRPr lang="ru-RU"/>
        </a:p>
      </dgm:t>
    </dgm:pt>
    <dgm:pt modelId="{8B09A59A-5742-4B55-8413-C03F54EB996A}" type="pres">
      <dgm:prSet presAssocID="{4E2975AA-6F22-4176-A57E-1B129DE34D26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0ADCA51B-DCD7-4813-BC90-7DA03C286318}" type="pres">
      <dgm:prSet presAssocID="{27A45BC8-B8EA-4B56-9091-E9796C45922D}" presName="node" presStyleLbl="node1" presStyleIdx="5" presStyleCnt="10" custScaleX="196929" custScaleY="133702" custRadScaleRad="92310" custRadScaleInc="62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A3EA7-A685-4253-B926-B69C2C57F54B}" type="pres">
      <dgm:prSet presAssocID="{9C7D6482-611F-412B-BEFF-EF74576A9C4A}" presName="Name9" presStyleLbl="parChTrans1D2" presStyleIdx="6" presStyleCnt="10"/>
      <dgm:spPr/>
      <dgm:t>
        <a:bodyPr/>
        <a:lstStyle/>
        <a:p>
          <a:endParaRPr lang="ru-RU"/>
        </a:p>
      </dgm:t>
    </dgm:pt>
    <dgm:pt modelId="{0701019A-585C-4281-9206-1646CF5EAD6C}" type="pres">
      <dgm:prSet presAssocID="{9C7D6482-611F-412B-BEFF-EF74576A9C4A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53CD8E30-F755-4EB7-A0CC-4900398C32D0}" type="pres">
      <dgm:prSet presAssocID="{FA749945-C574-4D03-BD12-D0D22F55C307}" presName="node" presStyleLbl="node1" presStyleIdx="6" presStyleCnt="10" custScaleX="195735" custScaleY="129539" custRadScaleRad="129311" custRadScaleInc="90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54E37-F026-4473-BF72-E2944382AE42}" type="pres">
      <dgm:prSet presAssocID="{353914C6-953A-4D18-8209-EBF186EDEB83}" presName="Name9" presStyleLbl="parChTrans1D2" presStyleIdx="7" presStyleCnt="10"/>
      <dgm:spPr/>
      <dgm:t>
        <a:bodyPr/>
        <a:lstStyle/>
        <a:p>
          <a:endParaRPr lang="ru-RU"/>
        </a:p>
      </dgm:t>
    </dgm:pt>
    <dgm:pt modelId="{E9433A67-521C-43F5-9F36-ACDDB90D5D8D}" type="pres">
      <dgm:prSet presAssocID="{353914C6-953A-4D18-8209-EBF186EDEB83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BD6C5D17-1BEF-44DE-85C9-E87632D8FDC7}" type="pres">
      <dgm:prSet presAssocID="{7CAF06EE-55E4-4296-BD8B-6AD55D1A1BF9}" presName="node" presStyleLbl="node1" presStyleIdx="7" presStyleCnt="10" custScaleX="193517" custScaleY="135034" custRadScaleRad="103548" custRadScaleInc="24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A63BF-3417-4557-B3AF-3528829CAD59}" type="pres">
      <dgm:prSet presAssocID="{9369792A-7DB9-4B3E-A4B5-3553AAA7F620}" presName="Name9" presStyleLbl="parChTrans1D2" presStyleIdx="8" presStyleCnt="10"/>
      <dgm:spPr/>
      <dgm:t>
        <a:bodyPr/>
        <a:lstStyle/>
        <a:p>
          <a:endParaRPr lang="ru-RU"/>
        </a:p>
      </dgm:t>
    </dgm:pt>
    <dgm:pt modelId="{A3B048C6-F52E-41AD-A254-47B02E1B1B9B}" type="pres">
      <dgm:prSet presAssocID="{9369792A-7DB9-4B3E-A4B5-3553AAA7F620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8418B2CF-C3E9-4282-93F5-CA69EA3D7182}" type="pres">
      <dgm:prSet presAssocID="{F732014B-9DC6-4E1B-89AD-5D8A02F694FD}" presName="node" presStyleLbl="node1" presStyleIdx="8" presStyleCnt="10" custScaleX="189369" custScaleY="141141" custRadScaleRad="109097" custRadScaleInc="14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C501A-CF1E-4956-AFCF-45FFDF4698B7}" type="pres">
      <dgm:prSet presAssocID="{1FC7CEF9-5D7B-4730-9761-63374D6E34E3}" presName="Name9" presStyleLbl="parChTrans1D2" presStyleIdx="9" presStyleCnt="10"/>
      <dgm:spPr/>
      <dgm:t>
        <a:bodyPr/>
        <a:lstStyle/>
        <a:p>
          <a:endParaRPr lang="ru-RU"/>
        </a:p>
      </dgm:t>
    </dgm:pt>
    <dgm:pt modelId="{0D715446-35F4-4767-B224-5A65F1CB1FA3}" type="pres">
      <dgm:prSet presAssocID="{1FC7CEF9-5D7B-4730-9761-63374D6E34E3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0A400DBD-45B6-4552-9DA8-AAB3C77CD447}" type="pres">
      <dgm:prSet presAssocID="{7C45F246-4BFF-4B81-9840-6394ABA9B651}" presName="node" presStyleLbl="node1" presStyleIdx="9" presStyleCnt="10" custScaleX="189134" custScaleY="120473" custRadScaleRad="125659" custRadScaleInc="-23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2BE5D6-5838-4899-9799-DCA2BAA41D9A}" srcId="{D04A7D16-D1A0-4B23-8C0C-28F12443C860}" destId="{52A19F12-F64F-4B85-9D08-F11D281708EB}" srcOrd="6" destOrd="0" parTransId="{90A9A130-BA83-4EE2-8BF4-96C723FC947E}" sibTransId="{C4DA3151-F0A9-428F-A729-62EF8CA58052}"/>
    <dgm:cxn modelId="{4BB89D7A-CE7A-4A4A-986B-FCA5BB6930B4}" srcId="{D04A7D16-D1A0-4B23-8C0C-28F12443C860}" destId="{A8B21F8E-1AA5-4581-836B-08244FFE06BA}" srcOrd="5" destOrd="0" parTransId="{30FE380F-B550-48D9-A656-026912ED8B3A}" sibTransId="{FE0EC2B6-2966-4048-8E5B-3FDCA63FF335}"/>
    <dgm:cxn modelId="{493B668F-6A84-4DB3-BAA2-E374B61CD094}" type="presOf" srcId="{E6135A07-99F7-4ED4-A615-1ACA8589BB67}" destId="{E56DAC34-76DB-4A29-BF0E-CE897C6EFA9A}" srcOrd="1" destOrd="0" presId="urn:microsoft.com/office/officeart/2005/8/layout/radial1"/>
    <dgm:cxn modelId="{9536B892-944A-427B-AEAE-40FBB63236E4}" type="presOf" srcId="{C9D8BDC2-1022-458C-BA7B-63A7D307D27C}" destId="{7D27C3A1-5D85-49E4-A505-D5F621095C6E}" srcOrd="1" destOrd="0" presId="urn:microsoft.com/office/officeart/2005/8/layout/radial1"/>
    <dgm:cxn modelId="{B26808F4-8745-444D-8CD4-2B3C0B5249C4}" type="presOf" srcId="{967E929C-2AE2-43FF-8739-11A34C47A939}" destId="{F50F84D8-130D-4CE4-8A26-570D41B2DF7A}" srcOrd="0" destOrd="0" presId="urn:microsoft.com/office/officeart/2005/8/layout/radial1"/>
    <dgm:cxn modelId="{03969039-BD76-49B9-85E7-931A12547968}" type="presOf" srcId="{967E929C-2AE2-43FF-8739-11A34C47A939}" destId="{3974D123-7ED5-45CB-9B72-9A9DCD3B61EA}" srcOrd="1" destOrd="0" presId="urn:microsoft.com/office/officeart/2005/8/layout/radial1"/>
    <dgm:cxn modelId="{C46979DD-39ED-4E70-9F73-02497647C082}" srcId="{039A74F7-0BC1-4E2F-AC4E-EB097B7D03CD}" destId="{9612A8C0-2B8E-4994-9D03-E92A7E937448}" srcOrd="1" destOrd="0" parTransId="{967E929C-2AE2-43FF-8739-11A34C47A939}" sibTransId="{42BEFDC4-5A91-412A-B2A3-FBBB9708F337}"/>
    <dgm:cxn modelId="{85894488-7847-413E-A563-69190449D38B}" type="presOf" srcId="{6C7DDF51-17F8-4F2F-95C2-C1DAB723FF6F}" destId="{1575EF61-0721-4AAA-90A1-959D61555137}" srcOrd="0" destOrd="0" presId="urn:microsoft.com/office/officeart/2005/8/layout/radial1"/>
    <dgm:cxn modelId="{821D9369-671C-42CD-A74A-9719876A7292}" type="presOf" srcId="{4CE851D7-4B66-4E14-8D2E-E23AAF705742}" destId="{2736E572-584E-4B8E-8C7E-19EA7473D562}" srcOrd="0" destOrd="0" presId="urn:microsoft.com/office/officeart/2005/8/layout/radial1"/>
    <dgm:cxn modelId="{45BED20C-F8BA-45FF-96B4-321F87DAF818}" srcId="{D04A7D16-D1A0-4B23-8C0C-28F12443C860}" destId="{655F1342-BD20-4E2D-BFEA-53A8A1CDB701}" srcOrd="2" destOrd="0" parTransId="{7A2C8177-0776-4675-8BEA-69CB7872CF8E}" sibTransId="{14464A51-C733-4D9E-96DB-08090467C02E}"/>
    <dgm:cxn modelId="{B5A56A70-5990-4196-B397-491A736DCF2E}" type="presOf" srcId="{4E2975AA-6F22-4176-A57E-1B129DE34D26}" destId="{8B09A59A-5742-4B55-8413-C03F54EB996A}" srcOrd="1" destOrd="0" presId="urn:microsoft.com/office/officeart/2005/8/layout/radial1"/>
    <dgm:cxn modelId="{68516964-23C7-4D43-8DA3-9550F1056E02}" type="presOf" srcId="{9369792A-7DB9-4B3E-A4B5-3553AAA7F620}" destId="{A3B048C6-F52E-41AD-A254-47B02E1B1B9B}" srcOrd="1" destOrd="0" presId="urn:microsoft.com/office/officeart/2005/8/layout/radial1"/>
    <dgm:cxn modelId="{F177D262-A6E4-4D58-87E7-8D64D3528F9C}" type="presOf" srcId="{067B6235-29F0-490E-B208-79D2692B8877}" destId="{855426FC-20BE-4D5D-A608-46B8C43625CC}" srcOrd="1" destOrd="0" presId="urn:microsoft.com/office/officeart/2005/8/layout/radial1"/>
    <dgm:cxn modelId="{D324D1D4-68AF-400E-BACE-F46AEA7EB68F}" type="presOf" srcId="{353914C6-953A-4D18-8209-EBF186EDEB83}" destId="{E9433A67-521C-43F5-9F36-ACDDB90D5D8D}" srcOrd="1" destOrd="0" presId="urn:microsoft.com/office/officeart/2005/8/layout/radial1"/>
    <dgm:cxn modelId="{D64FD377-FA21-435C-AC56-2B878C016B21}" type="presOf" srcId="{067B6235-29F0-490E-B208-79D2692B8877}" destId="{6DD6DA08-0F03-4D35-9BA1-C43E8C25512B}" srcOrd="0" destOrd="0" presId="urn:microsoft.com/office/officeart/2005/8/layout/radial1"/>
    <dgm:cxn modelId="{D2A9C3F9-770A-46F3-8681-FCC420A6C0C2}" type="presOf" srcId="{7CAF06EE-55E4-4296-BD8B-6AD55D1A1BF9}" destId="{BD6C5D17-1BEF-44DE-85C9-E87632D8FDC7}" srcOrd="0" destOrd="0" presId="urn:microsoft.com/office/officeart/2005/8/layout/radial1"/>
    <dgm:cxn modelId="{C76419E7-1E24-4159-B3B9-065CFB590983}" type="presOf" srcId="{36D5B718-14C2-405E-A21C-29027E4E8E10}" destId="{36BC3208-0181-4E73-9216-79CC819DEE30}" srcOrd="0" destOrd="0" presId="urn:microsoft.com/office/officeart/2005/8/layout/radial1"/>
    <dgm:cxn modelId="{D85079ED-034C-4239-AA30-B05BE2BA8B54}" srcId="{039A74F7-0BC1-4E2F-AC4E-EB097B7D03CD}" destId="{27A45BC8-B8EA-4B56-9091-E9796C45922D}" srcOrd="5" destOrd="0" parTransId="{4E2975AA-6F22-4176-A57E-1B129DE34D26}" sibTransId="{51BE5508-5590-498F-AB37-C4040456F4EC}"/>
    <dgm:cxn modelId="{FBFE20EE-95B5-41A7-B3EA-E982BF091AF1}" type="presOf" srcId="{1FC7CEF9-5D7B-4730-9761-63374D6E34E3}" destId="{AD9C501A-CF1E-4956-AFCF-45FFDF4698B7}" srcOrd="0" destOrd="0" presId="urn:microsoft.com/office/officeart/2005/8/layout/radial1"/>
    <dgm:cxn modelId="{04730D58-E839-4689-8CFD-96CDB3E3DE9D}" type="presOf" srcId="{1FC7CEF9-5D7B-4730-9761-63374D6E34E3}" destId="{0D715446-35F4-4767-B224-5A65F1CB1FA3}" srcOrd="1" destOrd="0" presId="urn:microsoft.com/office/officeart/2005/8/layout/radial1"/>
    <dgm:cxn modelId="{5B6357BE-DFF3-480B-875D-59303439F549}" type="presOf" srcId="{7C45F246-4BFF-4B81-9840-6394ABA9B651}" destId="{0A400DBD-45B6-4552-9DA8-AAB3C77CD447}" srcOrd="0" destOrd="0" presId="urn:microsoft.com/office/officeart/2005/8/layout/radial1"/>
    <dgm:cxn modelId="{45A6F51B-56DE-4E67-8FF0-4C128CEC36AC}" type="presOf" srcId="{9C7D6482-611F-412B-BEFF-EF74576A9C4A}" destId="{CF0A3EA7-A685-4253-B926-B69C2C57F54B}" srcOrd="0" destOrd="0" presId="urn:microsoft.com/office/officeart/2005/8/layout/radial1"/>
    <dgm:cxn modelId="{3C21B7D6-1D95-4D8D-B582-12EB6BF78107}" srcId="{D04A7D16-D1A0-4B23-8C0C-28F12443C860}" destId="{D60D0199-15BC-4511-9886-94B02CCA21D0}" srcOrd="1" destOrd="0" parTransId="{27DA4D80-73B1-4E6D-93E3-6A0B6A094E3A}" sibTransId="{A76D5025-F0E2-49D0-A492-A89253B42A5D}"/>
    <dgm:cxn modelId="{1F55B387-AA22-4EE7-8449-19408DE7CAAE}" srcId="{039A74F7-0BC1-4E2F-AC4E-EB097B7D03CD}" destId="{7CAF06EE-55E4-4296-BD8B-6AD55D1A1BF9}" srcOrd="7" destOrd="0" parTransId="{353914C6-953A-4D18-8209-EBF186EDEB83}" sibTransId="{39C10FF9-E59C-422E-BB67-E846A9B188C0}"/>
    <dgm:cxn modelId="{B22358C7-53B7-42E7-8BDC-192008AC02A0}" type="presOf" srcId="{039A74F7-0BC1-4E2F-AC4E-EB097B7D03CD}" destId="{7D792A57-2A5D-498B-80CD-50BD0A767A9B}" srcOrd="0" destOrd="0" presId="urn:microsoft.com/office/officeart/2005/8/layout/radial1"/>
    <dgm:cxn modelId="{086E76A9-37E4-47BC-A824-BE2495BA72FA}" srcId="{039A74F7-0BC1-4E2F-AC4E-EB097B7D03CD}" destId="{36D5B718-14C2-405E-A21C-29027E4E8E10}" srcOrd="0" destOrd="0" parTransId="{C9D8BDC2-1022-458C-BA7B-63A7D307D27C}" sibTransId="{BD9B2F2E-E1EA-4894-AE13-7FC5A706D2A8}"/>
    <dgm:cxn modelId="{F875DA84-8C5E-402A-BBAC-54EE642A8653}" srcId="{039A74F7-0BC1-4E2F-AC4E-EB097B7D03CD}" destId="{4CE851D7-4B66-4E14-8D2E-E23AAF705742}" srcOrd="2" destOrd="0" parTransId="{2CC662F7-792F-4F5E-9526-9BAA3383ACA2}" sibTransId="{5F4A6CED-5747-4AB9-B958-CA4FDA7AEC5B}"/>
    <dgm:cxn modelId="{1A50F637-DA96-4FAB-ADB5-3699D7A345F7}" type="presOf" srcId="{2CC662F7-792F-4F5E-9526-9BAA3383ACA2}" destId="{3FEEB02A-555D-40A1-A050-FCAC86BF20DF}" srcOrd="1" destOrd="0" presId="urn:microsoft.com/office/officeart/2005/8/layout/radial1"/>
    <dgm:cxn modelId="{78EA9DD2-18A8-4FAE-9C23-EF73977FCE8D}" type="presOf" srcId="{E6135A07-99F7-4ED4-A615-1ACA8589BB67}" destId="{DB799450-6899-484A-9F64-A12F779A4E1C}" srcOrd="0" destOrd="0" presId="urn:microsoft.com/office/officeart/2005/8/layout/radial1"/>
    <dgm:cxn modelId="{2775523F-5B0A-484A-95FA-9A5A13C6FB02}" srcId="{039A74F7-0BC1-4E2F-AC4E-EB097B7D03CD}" destId="{FA749945-C574-4D03-BD12-D0D22F55C307}" srcOrd="6" destOrd="0" parTransId="{9C7D6482-611F-412B-BEFF-EF74576A9C4A}" sibTransId="{BF113F62-B534-47BB-A7EF-FF2468F55BC6}"/>
    <dgm:cxn modelId="{2A2632F8-E842-4DE8-A7ED-07AB22851C8C}" type="presOf" srcId="{9369792A-7DB9-4B3E-A4B5-3553AAA7F620}" destId="{BB4A63BF-3417-4557-B3AF-3528829CAD59}" srcOrd="0" destOrd="0" presId="urn:microsoft.com/office/officeart/2005/8/layout/radial1"/>
    <dgm:cxn modelId="{32AC85FB-0113-4845-955F-8630512C05B2}" type="presOf" srcId="{353914C6-953A-4D18-8209-EBF186EDEB83}" destId="{6FC54E37-F026-4473-BF72-E2944382AE42}" srcOrd="0" destOrd="0" presId="urn:microsoft.com/office/officeart/2005/8/layout/radial1"/>
    <dgm:cxn modelId="{27D173D2-2EB9-4024-9D56-91577B6DE421}" srcId="{D04A7D16-D1A0-4B23-8C0C-28F12443C860}" destId="{BA38A6EA-9D4C-4895-948D-7FBB8FF40466}" srcOrd="3" destOrd="0" parTransId="{D6CCE14C-5DDB-4F92-BA7C-F878D5618EB2}" sibTransId="{300D2FF8-63CE-4D05-9BDB-7C64DDBC89BA}"/>
    <dgm:cxn modelId="{51F5D769-D797-4D15-8993-B936E0C6C18C}" type="presOf" srcId="{9612A8C0-2B8E-4994-9D03-E92A7E937448}" destId="{A24C2F40-3B8D-42C5-ADB6-95FEF399E350}" srcOrd="0" destOrd="0" presId="urn:microsoft.com/office/officeart/2005/8/layout/radial1"/>
    <dgm:cxn modelId="{F39D07C1-62DD-45D5-86F3-26CE5AB0AAAD}" srcId="{D04A7D16-D1A0-4B23-8C0C-28F12443C860}" destId="{4ACD2C9F-9EE3-48F5-AD2D-4622AEE9D96D}" srcOrd="4" destOrd="0" parTransId="{1D5CAFC6-6B1F-4D0A-89BD-319DC178E314}" sibTransId="{3E00D236-AF2A-4E4A-AAF3-516B8D47DFAB}"/>
    <dgm:cxn modelId="{276885D8-2F20-4DC8-93BD-13E19B0CB236}" type="presOf" srcId="{9C7D6482-611F-412B-BEFF-EF74576A9C4A}" destId="{0701019A-585C-4281-9206-1646CF5EAD6C}" srcOrd="1" destOrd="0" presId="urn:microsoft.com/office/officeart/2005/8/layout/radial1"/>
    <dgm:cxn modelId="{7C6C1434-9BE1-421C-8B24-13D91288365D}" type="presOf" srcId="{27A45BC8-B8EA-4B56-9091-E9796C45922D}" destId="{0ADCA51B-DCD7-4813-BC90-7DA03C286318}" srcOrd="0" destOrd="0" presId="urn:microsoft.com/office/officeart/2005/8/layout/radial1"/>
    <dgm:cxn modelId="{87317F45-01A3-4B0C-96CF-61AD345940F4}" srcId="{039A74F7-0BC1-4E2F-AC4E-EB097B7D03CD}" destId="{6C7DDF51-17F8-4F2F-95C2-C1DAB723FF6F}" srcOrd="3" destOrd="0" parTransId="{067B6235-29F0-490E-B208-79D2692B8877}" sibTransId="{868CD29C-7B62-4614-A37E-ED647C023F18}"/>
    <dgm:cxn modelId="{D718E270-1F3E-44F6-AEEE-CA0BB215A182}" type="presOf" srcId="{F732014B-9DC6-4E1B-89AD-5D8A02F694FD}" destId="{8418B2CF-C3E9-4282-93F5-CA69EA3D7182}" srcOrd="0" destOrd="0" presId="urn:microsoft.com/office/officeart/2005/8/layout/radial1"/>
    <dgm:cxn modelId="{4D469045-247A-456D-8F20-C15C1025A6A0}" type="presOf" srcId="{7BA9108B-EDEB-4A31-9C8A-ADE262886EDE}" destId="{F1E9DC40-61DF-4E0A-93E8-F48D60BD95F6}" srcOrd="0" destOrd="0" presId="urn:microsoft.com/office/officeart/2005/8/layout/radial1"/>
    <dgm:cxn modelId="{A0A2C6AD-A675-436B-8D37-EB9F9100F7C1}" type="presOf" srcId="{C9D8BDC2-1022-458C-BA7B-63A7D307D27C}" destId="{DC5D744C-733F-4CB7-B54E-04B9495A32C6}" srcOrd="0" destOrd="0" presId="urn:microsoft.com/office/officeart/2005/8/layout/radial1"/>
    <dgm:cxn modelId="{CA31E0DE-38DA-4EC1-8FDA-285DD4100A62}" srcId="{039A74F7-0BC1-4E2F-AC4E-EB097B7D03CD}" destId="{7C45F246-4BFF-4B81-9840-6394ABA9B651}" srcOrd="9" destOrd="0" parTransId="{1FC7CEF9-5D7B-4730-9761-63374D6E34E3}" sibTransId="{BD28D61F-5009-40B8-8777-7F8B15F8B8D3}"/>
    <dgm:cxn modelId="{C8FF7E87-B3F0-4113-A706-E407808F84CF}" type="presOf" srcId="{FA749945-C574-4D03-BD12-D0D22F55C307}" destId="{53CD8E30-F755-4EB7-A0CC-4900398C32D0}" srcOrd="0" destOrd="0" presId="urn:microsoft.com/office/officeart/2005/8/layout/radial1"/>
    <dgm:cxn modelId="{C9CBAF62-DAD7-4247-86E8-5E9FF809538E}" type="presOf" srcId="{D04A7D16-D1A0-4B23-8C0C-28F12443C860}" destId="{E4693E07-3F8B-4AEC-A165-A4447AA0D52F}" srcOrd="0" destOrd="0" presId="urn:microsoft.com/office/officeart/2005/8/layout/radial1"/>
    <dgm:cxn modelId="{1D41B9C0-BB79-40E5-98D8-F70EB25EEDE6}" srcId="{D04A7D16-D1A0-4B23-8C0C-28F12443C860}" destId="{039A74F7-0BC1-4E2F-AC4E-EB097B7D03CD}" srcOrd="0" destOrd="0" parTransId="{90BC09E7-6310-4AC5-8507-8D34EB42445F}" sibTransId="{E032B243-5143-4DF8-B7F5-755F80A5D7F7}"/>
    <dgm:cxn modelId="{CF0B7CC0-245C-47ED-86C6-320E640E41BB}" srcId="{039A74F7-0BC1-4E2F-AC4E-EB097B7D03CD}" destId="{7BA9108B-EDEB-4A31-9C8A-ADE262886EDE}" srcOrd="4" destOrd="0" parTransId="{E6135A07-99F7-4ED4-A615-1ACA8589BB67}" sibTransId="{4D72BEB7-6E74-4CAC-8DF0-4F1B98446EDC}"/>
    <dgm:cxn modelId="{5E0DDB6C-3856-4ED0-B15E-1897937E5890}" type="presOf" srcId="{2CC662F7-792F-4F5E-9526-9BAA3383ACA2}" destId="{CB6A1954-2DD3-4D66-86AF-24BA633DECBC}" srcOrd="0" destOrd="0" presId="urn:microsoft.com/office/officeart/2005/8/layout/radial1"/>
    <dgm:cxn modelId="{EC92C82F-5687-4FB9-9A26-043BBBE9B532}" type="presOf" srcId="{4E2975AA-6F22-4176-A57E-1B129DE34D26}" destId="{1D5584AD-43CB-4F96-93C7-EC97717211B3}" srcOrd="0" destOrd="0" presId="urn:microsoft.com/office/officeart/2005/8/layout/radial1"/>
    <dgm:cxn modelId="{DFD523D9-FEAE-417C-BCD0-A4131D276D42}" srcId="{039A74F7-0BC1-4E2F-AC4E-EB097B7D03CD}" destId="{F732014B-9DC6-4E1B-89AD-5D8A02F694FD}" srcOrd="8" destOrd="0" parTransId="{9369792A-7DB9-4B3E-A4B5-3553AAA7F620}" sibTransId="{EEB82BA3-FB3D-4CF4-8B85-71333FA434CD}"/>
    <dgm:cxn modelId="{38E03F5D-01B3-4D96-BAE5-990779B08CFE}" type="presParOf" srcId="{E4693E07-3F8B-4AEC-A165-A4447AA0D52F}" destId="{7D792A57-2A5D-498B-80CD-50BD0A767A9B}" srcOrd="0" destOrd="0" presId="urn:microsoft.com/office/officeart/2005/8/layout/radial1"/>
    <dgm:cxn modelId="{89104655-9684-4F0C-B933-B839581B319D}" type="presParOf" srcId="{E4693E07-3F8B-4AEC-A165-A4447AA0D52F}" destId="{DC5D744C-733F-4CB7-B54E-04B9495A32C6}" srcOrd="1" destOrd="0" presId="urn:microsoft.com/office/officeart/2005/8/layout/radial1"/>
    <dgm:cxn modelId="{403A5B8E-E7A6-494A-BF9B-603B22A0C79A}" type="presParOf" srcId="{DC5D744C-733F-4CB7-B54E-04B9495A32C6}" destId="{7D27C3A1-5D85-49E4-A505-D5F621095C6E}" srcOrd="0" destOrd="0" presId="urn:microsoft.com/office/officeart/2005/8/layout/radial1"/>
    <dgm:cxn modelId="{C73159F3-C149-4FF9-A744-38BD8DE38276}" type="presParOf" srcId="{E4693E07-3F8B-4AEC-A165-A4447AA0D52F}" destId="{36BC3208-0181-4E73-9216-79CC819DEE30}" srcOrd="2" destOrd="0" presId="urn:microsoft.com/office/officeart/2005/8/layout/radial1"/>
    <dgm:cxn modelId="{87A23797-7B9C-4B8F-B187-BAAF35A7CDDC}" type="presParOf" srcId="{E4693E07-3F8B-4AEC-A165-A4447AA0D52F}" destId="{F50F84D8-130D-4CE4-8A26-570D41B2DF7A}" srcOrd="3" destOrd="0" presId="urn:microsoft.com/office/officeart/2005/8/layout/radial1"/>
    <dgm:cxn modelId="{53FE5053-80D9-4BE4-BF21-C5922978849A}" type="presParOf" srcId="{F50F84D8-130D-4CE4-8A26-570D41B2DF7A}" destId="{3974D123-7ED5-45CB-9B72-9A9DCD3B61EA}" srcOrd="0" destOrd="0" presId="urn:microsoft.com/office/officeart/2005/8/layout/radial1"/>
    <dgm:cxn modelId="{FF997C8C-8CD3-4590-9C0F-85B691D0625A}" type="presParOf" srcId="{E4693E07-3F8B-4AEC-A165-A4447AA0D52F}" destId="{A24C2F40-3B8D-42C5-ADB6-95FEF399E350}" srcOrd="4" destOrd="0" presId="urn:microsoft.com/office/officeart/2005/8/layout/radial1"/>
    <dgm:cxn modelId="{6C72B4BA-F095-4962-A287-B8091982B712}" type="presParOf" srcId="{E4693E07-3F8B-4AEC-A165-A4447AA0D52F}" destId="{CB6A1954-2DD3-4D66-86AF-24BA633DECBC}" srcOrd="5" destOrd="0" presId="urn:microsoft.com/office/officeart/2005/8/layout/radial1"/>
    <dgm:cxn modelId="{39D3A2FF-0BF4-4286-8EEE-54DFA1BE9AD0}" type="presParOf" srcId="{CB6A1954-2DD3-4D66-86AF-24BA633DECBC}" destId="{3FEEB02A-555D-40A1-A050-FCAC86BF20DF}" srcOrd="0" destOrd="0" presId="urn:microsoft.com/office/officeart/2005/8/layout/radial1"/>
    <dgm:cxn modelId="{17217051-3A0C-465D-98DB-32C8AED1C5C8}" type="presParOf" srcId="{E4693E07-3F8B-4AEC-A165-A4447AA0D52F}" destId="{2736E572-584E-4B8E-8C7E-19EA7473D562}" srcOrd="6" destOrd="0" presId="urn:microsoft.com/office/officeart/2005/8/layout/radial1"/>
    <dgm:cxn modelId="{E2D8D406-A743-4C25-BF62-95384DD46B14}" type="presParOf" srcId="{E4693E07-3F8B-4AEC-A165-A4447AA0D52F}" destId="{6DD6DA08-0F03-4D35-9BA1-C43E8C25512B}" srcOrd="7" destOrd="0" presId="urn:microsoft.com/office/officeart/2005/8/layout/radial1"/>
    <dgm:cxn modelId="{47722345-C933-46CF-ABA4-8E7EECADD422}" type="presParOf" srcId="{6DD6DA08-0F03-4D35-9BA1-C43E8C25512B}" destId="{855426FC-20BE-4D5D-A608-46B8C43625CC}" srcOrd="0" destOrd="0" presId="urn:microsoft.com/office/officeart/2005/8/layout/radial1"/>
    <dgm:cxn modelId="{1BF6D455-206D-4829-814A-B733425AC376}" type="presParOf" srcId="{E4693E07-3F8B-4AEC-A165-A4447AA0D52F}" destId="{1575EF61-0721-4AAA-90A1-959D61555137}" srcOrd="8" destOrd="0" presId="urn:microsoft.com/office/officeart/2005/8/layout/radial1"/>
    <dgm:cxn modelId="{D9C50052-229C-4120-8CDD-B23846ADCFA7}" type="presParOf" srcId="{E4693E07-3F8B-4AEC-A165-A4447AA0D52F}" destId="{DB799450-6899-484A-9F64-A12F779A4E1C}" srcOrd="9" destOrd="0" presId="urn:microsoft.com/office/officeart/2005/8/layout/radial1"/>
    <dgm:cxn modelId="{CE5A6D37-9F72-4A85-BDD0-547C9F76A17E}" type="presParOf" srcId="{DB799450-6899-484A-9F64-A12F779A4E1C}" destId="{E56DAC34-76DB-4A29-BF0E-CE897C6EFA9A}" srcOrd="0" destOrd="0" presId="urn:microsoft.com/office/officeart/2005/8/layout/radial1"/>
    <dgm:cxn modelId="{0BBC5833-BDD4-4B7E-936A-13D9A787FF1C}" type="presParOf" srcId="{E4693E07-3F8B-4AEC-A165-A4447AA0D52F}" destId="{F1E9DC40-61DF-4E0A-93E8-F48D60BD95F6}" srcOrd="10" destOrd="0" presId="urn:microsoft.com/office/officeart/2005/8/layout/radial1"/>
    <dgm:cxn modelId="{A237AEF3-0BF8-4571-8FB5-F4EFF5C24F23}" type="presParOf" srcId="{E4693E07-3F8B-4AEC-A165-A4447AA0D52F}" destId="{1D5584AD-43CB-4F96-93C7-EC97717211B3}" srcOrd="11" destOrd="0" presId="urn:microsoft.com/office/officeart/2005/8/layout/radial1"/>
    <dgm:cxn modelId="{2E74B8A1-00A9-40E2-BCEB-2E51A6ABC87E}" type="presParOf" srcId="{1D5584AD-43CB-4F96-93C7-EC97717211B3}" destId="{8B09A59A-5742-4B55-8413-C03F54EB996A}" srcOrd="0" destOrd="0" presId="urn:microsoft.com/office/officeart/2005/8/layout/radial1"/>
    <dgm:cxn modelId="{21749FDD-DDAB-49AC-BC9B-A59E0D7518F2}" type="presParOf" srcId="{E4693E07-3F8B-4AEC-A165-A4447AA0D52F}" destId="{0ADCA51B-DCD7-4813-BC90-7DA03C286318}" srcOrd="12" destOrd="0" presId="urn:microsoft.com/office/officeart/2005/8/layout/radial1"/>
    <dgm:cxn modelId="{EB6FBCE9-9C56-44D0-8D37-622C0B4951A5}" type="presParOf" srcId="{E4693E07-3F8B-4AEC-A165-A4447AA0D52F}" destId="{CF0A3EA7-A685-4253-B926-B69C2C57F54B}" srcOrd="13" destOrd="0" presId="urn:microsoft.com/office/officeart/2005/8/layout/radial1"/>
    <dgm:cxn modelId="{200598AD-E050-4D27-A4CA-B62AA5E9E63E}" type="presParOf" srcId="{CF0A3EA7-A685-4253-B926-B69C2C57F54B}" destId="{0701019A-585C-4281-9206-1646CF5EAD6C}" srcOrd="0" destOrd="0" presId="urn:microsoft.com/office/officeart/2005/8/layout/radial1"/>
    <dgm:cxn modelId="{3FF6D1A7-2803-4D85-8F70-2590B9988B12}" type="presParOf" srcId="{E4693E07-3F8B-4AEC-A165-A4447AA0D52F}" destId="{53CD8E30-F755-4EB7-A0CC-4900398C32D0}" srcOrd="14" destOrd="0" presId="urn:microsoft.com/office/officeart/2005/8/layout/radial1"/>
    <dgm:cxn modelId="{FEBBEBE9-6B25-44F6-9080-528142BC4CD4}" type="presParOf" srcId="{E4693E07-3F8B-4AEC-A165-A4447AA0D52F}" destId="{6FC54E37-F026-4473-BF72-E2944382AE42}" srcOrd="15" destOrd="0" presId="urn:microsoft.com/office/officeart/2005/8/layout/radial1"/>
    <dgm:cxn modelId="{514CBF41-76F3-46E5-A483-702E48B2E6DB}" type="presParOf" srcId="{6FC54E37-F026-4473-BF72-E2944382AE42}" destId="{E9433A67-521C-43F5-9F36-ACDDB90D5D8D}" srcOrd="0" destOrd="0" presId="urn:microsoft.com/office/officeart/2005/8/layout/radial1"/>
    <dgm:cxn modelId="{083E9D91-C180-4A87-83F8-D15784D1EE89}" type="presParOf" srcId="{E4693E07-3F8B-4AEC-A165-A4447AA0D52F}" destId="{BD6C5D17-1BEF-44DE-85C9-E87632D8FDC7}" srcOrd="16" destOrd="0" presId="urn:microsoft.com/office/officeart/2005/8/layout/radial1"/>
    <dgm:cxn modelId="{E039528B-5555-48D8-9ED6-347599788099}" type="presParOf" srcId="{E4693E07-3F8B-4AEC-A165-A4447AA0D52F}" destId="{BB4A63BF-3417-4557-B3AF-3528829CAD59}" srcOrd="17" destOrd="0" presId="urn:microsoft.com/office/officeart/2005/8/layout/radial1"/>
    <dgm:cxn modelId="{8A3AE240-6E93-4E91-863D-40AF05CAF161}" type="presParOf" srcId="{BB4A63BF-3417-4557-B3AF-3528829CAD59}" destId="{A3B048C6-F52E-41AD-A254-47B02E1B1B9B}" srcOrd="0" destOrd="0" presId="urn:microsoft.com/office/officeart/2005/8/layout/radial1"/>
    <dgm:cxn modelId="{405A5E9D-B70F-4D88-9426-FE960F118D77}" type="presParOf" srcId="{E4693E07-3F8B-4AEC-A165-A4447AA0D52F}" destId="{8418B2CF-C3E9-4282-93F5-CA69EA3D7182}" srcOrd="18" destOrd="0" presId="urn:microsoft.com/office/officeart/2005/8/layout/radial1"/>
    <dgm:cxn modelId="{C1CFAF2A-CC10-4AA6-BE44-181C6090B444}" type="presParOf" srcId="{E4693E07-3F8B-4AEC-A165-A4447AA0D52F}" destId="{AD9C501A-CF1E-4956-AFCF-45FFDF4698B7}" srcOrd="19" destOrd="0" presId="urn:microsoft.com/office/officeart/2005/8/layout/radial1"/>
    <dgm:cxn modelId="{F79B35CD-16F8-47F4-BD4A-DC12AE9AF819}" type="presParOf" srcId="{AD9C501A-CF1E-4956-AFCF-45FFDF4698B7}" destId="{0D715446-35F4-4767-B224-5A65F1CB1FA3}" srcOrd="0" destOrd="0" presId="urn:microsoft.com/office/officeart/2005/8/layout/radial1"/>
    <dgm:cxn modelId="{D0229B31-B032-45FC-BEAE-17C7021E37E7}" type="presParOf" srcId="{E4693E07-3F8B-4AEC-A165-A4447AA0D52F}" destId="{0A400DBD-45B6-4552-9DA8-AAB3C77CD447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EEB19-9C07-4970-88E4-1647EA568ABD}">
      <dsp:nvSpPr>
        <dsp:cNvPr id="0" name=""/>
        <dsp:cNvSpPr/>
      </dsp:nvSpPr>
      <dsp:spPr>
        <a:xfrm>
          <a:off x="0" y="-12601"/>
          <a:ext cx="8352928" cy="189740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B374F-5DD4-4477-8DBA-D4B6D03C297B}">
      <dsp:nvSpPr>
        <dsp:cNvPr id="0" name=""/>
        <dsp:cNvSpPr/>
      </dsp:nvSpPr>
      <dsp:spPr>
        <a:xfrm>
          <a:off x="711950" y="258868"/>
          <a:ext cx="1604400" cy="13544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389D933-5865-4BF9-9B6C-82AC6E81592C}">
      <dsp:nvSpPr>
        <dsp:cNvPr id="0" name=""/>
        <dsp:cNvSpPr/>
      </dsp:nvSpPr>
      <dsp:spPr>
        <a:xfrm rot="10800000">
          <a:off x="254508" y="1859606"/>
          <a:ext cx="2519284" cy="2257450"/>
        </a:xfrm>
        <a:prstGeom prst="round2SameRect">
          <a:avLst>
            <a:gd name="adj1" fmla="val 10500"/>
            <a:gd name="adj2" fmla="val 0"/>
          </a:avLst>
        </a:prstGeom>
        <a:solidFill>
          <a:srgbClr val="ABE9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Дети с ОВЗ и дети –инвалиды.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ТНР (5.1.,5.2.);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ЗПР (7.1.,7.2.);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УО (вариант 1,2.)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323932" y="1859606"/>
        <a:ext cx="2380436" cy="2188026"/>
      </dsp:txXfrm>
    </dsp:sp>
    <dsp:sp modelId="{C9A3EC16-32B1-4BAA-9BE3-5477E0B46CA7}">
      <dsp:nvSpPr>
        <dsp:cNvPr id="0" name=""/>
        <dsp:cNvSpPr/>
      </dsp:nvSpPr>
      <dsp:spPr>
        <a:xfrm>
          <a:off x="3437969" y="258868"/>
          <a:ext cx="1711292" cy="13544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8313A3-A95D-4074-84A4-E8C570E8ECE8}">
      <dsp:nvSpPr>
        <dsp:cNvPr id="0" name=""/>
        <dsp:cNvSpPr/>
      </dsp:nvSpPr>
      <dsp:spPr>
        <a:xfrm rot="10800000">
          <a:off x="3002291" y="1859606"/>
          <a:ext cx="2582647" cy="2257450"/>
        </a:xfrm>
        <a:prstGeom prst="round2SameRect">
          <a:avLst>
            <a:gd name="adj1" fmla="val 10500"/>
            <a:gd name="adj2" fmla="val 0"/>
          </a:avLst>
        </a:prstGeom>
        <a:solidFill>
          <a:srgbClr val="ABE9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Обучающиеся, испытывающие трудности в обучении, с низкой учебной мотивацией, проявляющие  </a:t>
          </a:r>
          <a:r>
            <a:rPr lang="ru-RU" sz="1800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девиантное</a:t>
          </a: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поведение. </a:t>
          </a:r>
          <a:endParaRPr lang="ru-RU" sz="1800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071715" y="1859606"/>
        <a:ext cx="2443799" cy="2188026"/>
      </dsp:txXfrm>
    </dsp:sp>
    <dsp:sp modelId="{D23AE3E6-072A-418D-898E-3E0E27304BC9}">
      <dsp:nvSpPr>
        <dsp:cNvPr id="0" name=""/>
        <dsp:cNvSpPr/>
      </dsp:nvSpPr>
      <dsp:spPr>
        <a:xfrm>
          <a:off x="6124628" y="258868"/>
          <a:ext cx="1662599" cy="13544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2C8BBB-62BD-423E-823B-9B65B590026B}">
      <dsp:nvSpPr>
        <dsp:cNvPr id="0" name=""/>
        <dsp:cNvSpPr/>
      </dsp:nvSpPr>
      <dsp:spPr>
        <a:xfrm rot="10800000">
          <a:off x="5813436" y="1859606"/>
          <a:ext cx="2284982" cy="2257450"/>
        </a:xfrm>
        <a:prstGeom prst="round2SameRect">
          <a:avLst>
            <a:gd name="adj1" fmla="val 10500"/>
            <a:gd name="adj2" fmla="val 0"/>
          </a:avLst>
        </a:prstGeom>
        <a:solidFill>
          <a:srgbClr val="ABE9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Обучающиеся с высокой учебной мотивацией, нацеленные на профильное обучение, участники конкурсного движения;</a:t>
          </a:r>
          <a:endParaRPr lang="ru-RU" sz="1800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882860" y="1859606"/>
        <a:ext cx="2146134" cy="2188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81A2E-03D5-4184-8CD5-4E809C8C450C}">
      <dsp:nvSpPr>
        <dsp:cNvPr id="0" name=""/>
        <dsp:cNvSpPr/>
      </dsp:nvSpPr>
      <dsp:spPr>
        <a:xfrm>
          <a:off x="791693" y="0"/>
          <a:ext cx="6567129" cy="4104456"/>
        </a:xfrm>
        <a:prstGeom prst="swooshArrow">
          <a:avLst>
            <a:gd name="adj1" fmla="val 25000"/>
            <a:gd name="adj2" fmla="val 25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398BB-B585-4518-B36C-A4F1EDF8E3EA}">
      <dsp:nvSpPr>
        <dsp:cNvPr id="0" name=""/>
        <dsp:cNvSpPr/>
      </dsp:nvSpPr>
      <dsp:spPr>
        <a:xfrm>
          <a:off x="1625718" y="2832895"/>
          <a:ext cx="170745" cy="1707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61B89-1BBA-46FF-9381-FA40212E7955}">
      <dsp:nvSpPr>
        <dsp:cNvPr id="0" name=""/>
        <dsp:cNvSpPr/>
      </dsp:nvSpPr>
      <dsp:spPr>
        <a:xfrm>
          <a:off x="716040" y="2918268"/>
          <a:ext cx="2380991" cy="118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7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Определение причин школьной </a:t>
          </a:r>
          <a:r>
            <a:rPr lang="ru-RU" sz="2000" b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неуспешности</a:t>
          </a:r>
          <a:endParaRPr lang="ru-RU" sz="20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6040" y="2918268"/>
        <a:ext cx="2380991" cy="1186187"/>
      </dsp:txXfrm>
    </dsp:sp>
    <dsp:sp modelId="{9211E6B1-288E-496E-8E82-ACC48FB4138F}">
      <dsp:nvSpPr>
        <dsp:cNvPr id="0" name=""/>
        <dsp:cNvSpPr/>
      </dsp:nvSpPr>
      <dsp:spPr>
        <a:xfrm>
          <a:off x="3275856" y="1584175"/>
          <a:ext cx="308655" cy="308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18110-0E02-4586-8A69-55F34999F82F}">
      <dsp:nvSpPr>
        <dsp:cNvPr id="0" name=""/>
        <dsp:cNvSpPr/>
      </dsp:nvSpPr>
      <dsp:spPr>
        <a:xfrm>
          <a:off x="1547664" y="1872201"/>
          <a:ext cx="2984429" cy="648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5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Определение наставника (из базы наставников)</a:t>
          </a:r>
          <a:endParaRPr lang="ru-RU" sz="20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47664" y="1872201"/>
        <a:ext cx="2984429" cy="648657"/>
      </dsp:txXfrm>
    </dsp:sp>
    <dsp:sp modelId="{3663C097-81B0-4920-8749-3256F245F893}">
      <dsp:nvSpPr>
        <dsp:cNvPr id="0" name=""/>
        <dsp:cNvSpPr/>
      </dsp:nvSpPr>
      <dsp:spPr>
        <a:xfrm>
          <a:off x="4945402" y="1038427"/>
          <a:ext cx="426863" cy="426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F7238-A300-471C-88FB-23F4BF63A923}">
      <dsp:nvSpPr>
        <dsp:cNvPr id="0" name=""/>
        <dsp:cNvSpPr/>
      </dsp:nvSpPr>
      <dsp:spPr>
        <a:xfrm>
          <a:off x="4644013" y="1512172"/>
          <a:ext cx="2982033" cy="891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18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пар</a:t>
          </a:r>
          <a:r>
            <a:rPr lang="en-US" sz="20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групп (</a:t>
          </a:r>
          <a:r>
            <a:rPr lang="ru-RU" sz="2000" b="1" kern="1200" dirty="0" err="1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наставник-наставляемый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2000" b="1" kern="12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4013" y="1512172"/>
        <a:ext cx="2982033" cy="891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92A57-2A5D-498B-80CD-50BD0A767A9B}">
      <dsp:nvSpPr>
        <dsp:cNvPr id="0" name=""/>
        <dsp:cNvSpPr/>
      </dsp:nvSpPr>
      <dsp:spPr>
        <a:xfrm>
          <a:off x="3754053" y="1785018"/>
          <a:ext cx="1572505" cy="1555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АДАПТАЦИЯ 1,5,10 КЛАССОВ</a:t>
          </a:r>
          <a:endParaRPr lang="ru-RU" sz="1500" kern="1200" dirty="0"/>
        </a:p>
      </dsp:txBody>
      <dsp:txXfrm>
        <a:off x="3984341" y="2012881"/>
        <a:ext cx="1111929" cy="1100223"/>
      </dsp:txXfrm>
    </dsp:sp>
    <dsp:sp modelId="{DC5D744C-733F-4CB7-B54E-04B9495A32C6}">
      <dsp:nvSpPr>
        <dsp:cNvPr id="0" name=""/>
        <dsp:cNvSpPr/>
      </dsp:nvSpPr>
      <dsp:spPr>
        <a:xfrm rot="16137122">
          <a:off x="4208577" y="1463775"/>
          <a:ext cx="623593" cy="19250"/>
        </a:xfrm>
        <a:custGeom>
          <a:avLst/>
          <a:gdLst/>
          <a:ahLst/>
          <a:cxnLst/>
          <a:rect l="0" t="0" r="0" b="0"/>
          <a:pathLst>
            <a:path>
              <a:moveTo>
                <a:pt x="0" y="9625"/>
              </a:moveTo>
              <a:lnTo>
                <a:pt x="623593" y="9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504784" y="1457811"/>
        <a:ext cx="31179" cy="31179"/>
      </dsp:txXfrm>
    </dsp:sp>
    <dsp:sp modelId="{36BC3208-0181-4E73-9216-79CC819DEE30}">
      <dsp:nvSpPr>
        <dsp:cNvPr id="0" name=""/>
        <dsp:cNvSpPr/>
      </dsp:nvSpPr>
      <dsp:spPr>
        <a:xfrm>
          <a:off x="3605887" y="-115415"/>
          <a:ext cx="1794208" cy="1277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Проведение диагностического минимума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(психолог, логопед)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68643" y="71616"/>
        <a:ext cx="1268696" cy="903064"/>
      </dsp:txXfrm>
    </dsp:sp>
    <dsp:sp modelId="{F50F84D8-130D-4CE4-8A26-570D41B2DF7A}">
      <dsp:nvSpPr>
        <dsp:cNvPr id="0" name=""/>
        <dsp:cNvSpPr/>
      </dsp:nvSpPr>
      <dsp:spPr>
        <a:xfrm rot="18863312">
          <a:off x="4947679" y="1662435"/>
          <a:ext cx="929484" cy="19250"/>
        </a:xfrm>
        <a:custGeom>
          <a:avLst/>
          <a:gdLst/>
          <a:ahLst/>
          <a:cxnLst/>
          <a:rect l="0" t="0" r="0" b="0"/>
          <a:pathLst>
            <a:path>
              <a:moveTo>
                <a:pt x="0" y="9625"/>
              </a:moveTo>
              <a:lnTo>
                <a:pt x="929484" y="9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89185" y="1648823"/>
        <a:ext cx="46474" cy="46474"/>
      </dsp:txXfrm>
    </dsp:sp>
    <dsp:sp modelId="{A24C2F40-3B8D-42C5-ADB6-95FEF399E350}">
      <dsp:nvSpPr>
        <dsp:cNvPr id="0" name=""/>
        <dsp:cNvSpPr/>
      </dsp:nvSpPr>
      <dsp:spPr>
        <a:xfrm>
          <a:off x="5328084" y="66763"/>
          <a:ext cx="1939076" cy="1401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Посещение уроков (администрация, психолог)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12055" y="272081"/>
        <a:ext cx="1371134" cy="991360"/>
      </dsp:txXfrm>
    </dsp:sp>
    <dsp:sp modelId="{CB6A1954-2DD3-4D66-86AF-24BA633DECBC}">
      <dsp:nvSpPr>
        <dsp:cNvPr id="0" name=""/>
        <dsp:cNvSpPr/>
      </dsp:nvSpPr>
      <dsp:spPr>
        <a:xfrm rot="20927916">
          <a:off x="5307270" y="2359909"/>
          <a:ext cx="419892" cy="19250"/>
        </a:xfrm>
        <a:custGeom>
          <a:avLst/>
          <a:gdLst/>
          <a:ahLst/>
          <a:cxnLst/>
          <a:rect l="0" t="0" r="0" b="0"/>
          <a:pathLst>
            <a:path>
              <a:moveTo>
                <a:pt x="0" y="9625"/>
              </a:moveTo>
              <a:lnTo>
                <a:pt x="419892" y="9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06719" y="2359037"/>
        <a:ext cx="20994" cy="20994"/>
      </dsp:txXfrm>
    </dsp:sp>
    <dsp:sp modelId="{2736E572-584E-4B8E-8C7E-19EA7473D562}">
      <dsp:nvSpPr>
        <dsp:cNvPr id="0" name=""/>
        <dsp:cNvSpPr/>
      </dsp:nvSpPr>
      <dsp:spPr>
        <a:xfrm>
          <a:off x="5688127" y="1396751"/>
          <a:ext cx="2019206" cy="1478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Обсуждение  результатов диагностики и наблюдения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ППк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83833" y="1613200"/>
        <a:ext cx="1427794" cy="1045111"/>
      </dsp:txXfrm>
    </dsp:sp>
    <dsp:sp modelId="{6DD6DA08-0F03-4D35-9BA1-C43E8C25512B}">
      <dsp:nvSpPr>
        <dsp:cNvPr id="0" name=""/>
        <dsp:cNvSpPr/>
      </dsp:nvSpPr>
      <dsp:spPr>
        <a:xfrm rot="1424002">
          <a:off x="5231605" y="2998789"/>
          <a:ext cx="643594" cy="19250"/>
        </a:xfrm>
        <a:custGeom>
          <a:avLst/>
          <a:gdLst/>
          <a:ahLst/>
          <a:cxnLst/>
          <a:rect l="0" t="0" r="0" b="0"/>
          <a:pathLst>
            <a:path>
              <a:moveTo>
                <a:pt x="0" y="9625"/>
              </a:moveTo>
              <a:lnTo>
                <a:pt x="643594" y="9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37312" y="2992325"/>
        <a:ext cx="32179" cy="32179"/>
      </dsp:txXfrm>
    </dsp:sp>
    <dsp:sp modelId="{1575EF61-0721-4AAA-90A1-959D61555137}">
      <dsp:nvSpPr>
        <dsp:cNvPr id="0" name=""/>
        <dsp:cNvSpPr/>
      </dsp:nvSpPr>
      <dsp:spPr>
        <a:xfrm>
          <a:off x="5686074" y="2836915"/>
          <a:ext cx="1982271" cy="1331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Определение группы риска (</a:t>
          </a: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дезадаптация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и ВД)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76371" y="3031864"/>
        <a:ext cx="1401677" cy="941297"/>
      </dsp:txXfrm>
    </dsp:sp>
    <dsp:sp modelId="{DB799450-6899-484A-9F64-A12F779A4E1C}">
      <dsp:nvSpPr>
        <dsp:cNvPr id="0" name=""/>
        <dsp:cNvSpPr/>
      </dsp:nvSpPr>
      <dsp:spPr>
        <a:xfrm rot="3288319">
          <a:off x="4845415" y="3470762"/>
          <a:ext cx="683827" cy="19250"/>
        </a:xfrm>
        <a:custGeom>
          <a:avLst/>
          <a:gdLst/>
          <a:ahLst/>
          <a:cxnLst/>
          <a:rect l="0" t="0" r="0" b="0"/>
          <a:pathLst>
            <a:path>
              <a:moveTo>
                <a:pt x="0" y="9625"/>
              </a:moveTo>
              <a:lnTo>
                <a:pt x="683827" y="9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70233" y="3463291"/>
        <a:ext cx="34191" cy="34191"/>
      </dsp:txXfrm>
    </dsp:sp>
    <dsp:sp modelId="{F1E9DC40-61DF-4E0A-93E8-F48D60BD95F6}">
      <dsp:nvSpPr>
        <dsp:cNvPr id="0" name=""/>
        <dsp:cNvSpPr/>
      </dsp:nvSpPr>
      <dsp:spPr>
        <a:xfrm>
          <a:off x="4788017" y="3701004"/>
          <a:ext cx="2034873" cy="1311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Определение проблем преемственности</a:t>
          </a:r>
          <a:endParaRPr lang="ru-RU" sz="1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86017" y="3893084"/>
        <a:ext cx="1438873" cy="927447"/>
      </dsp:txXfrm>
    </dsp:sp>
    <dsp:sp modelId="{1D5584AD-43CB-4F96-93C7-EC97717211B3}">
      <dsp:nvSpPr>
        <dsp:cNvPr id="0" name=""/>
        <dsp:cNvSpPr/>
      </dsp:nvSpPr>
      <dsp:spPr>
        <a:xfrm rot="6080022">
          <a:off x="4111021" y="3542923"/>
          <a:ext cx="461893" cy="19250"/>
        </a:xfrm>
        <a:custGeom>
          <a:avLst/>
          <a:gdLst/>
          <a:ahLst/>
          <a:cxnLst/>
          <a:rect l="0" t="0" r="0" b="0"/>
          <a:pathLst>
            <a:path>
              <a:moveTo>
                <a:pt x="0" y="9625"/>
              </a:moveTo>
              <a:lnTo>
                <a:pt x="461893" y="9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330420" y="3541000"/>
        <a:ext cx="23094" cy="23094"/>
      </dsp:txXfrm>
    </dsp:sp>
    <dsp:sp modelId="{0ADCA51B-DCD7-4813-BC90-7DA03C286318}">
      <dsp:nvSpPr>
        <dsp:cNvPr id="0" name=""/>
        <dsp:cNvSpPr/>
      </dsp:nvSpPr>
      <dsp:spPr>
        <a:xfrm>
          <a:off x="3203848" y="3773020"/>
          <a:ext cx="1925796" cy="1307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Выработка  рекомендаций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85874" y="3964497"/>
        <a:ext cx="1361744" cy="924536"/>
      </dsp:txXfrm>
    </dsp:sp>
    <dsp:sp modelId="{CF0A3EA7-A685-4253-B926-B69C2C57F54B}">
      <dsp:nvSpPr>
        <dsp:cNvPr id="0" name=""/>
        <dsp:cNvSpPr/>
      </dsp:nvSpPr>
      <dsp:spPr>
        <a:xfrm rot="8539571">
          <a:off x="2941627" y="3365913"/>
          <a:ext cx="1092745" cy="19250"/>
        </a:xfrm>
        <a:custGeom>
          <a:avLst/>
          <a:gdLst/>
          <a:ahLst/>
          <a:cxnLst/>
          <a:rect l="0" t="0" r="0" b="0"/>
          <a:pathLst>
            <a:path>
              <a:moveTo>
                <a:pt x="0" y="9625"/>
              </a:moveTo>
              <a:lnTo>
                <a:pt x="1092745" y="9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60681" y="3348220"/>
        <a:ext cx="54637" cy="54637"/>
      </dsp:txXfrm>
    </dsp:sp>
    <dsp:sp modelId="{53CD8E30-F755-4EB7-A0CC-4900398C32D0}">
      <dsp:nvSpPr>
        <dsp:cNvPr id="0" name=""/>
        <dsp:cNvSpPr/>
      </dsp:nvSpPr>
      <dsp:spPr>
        <a:xfrm>
          <a:off x="1475660" y="3556991"/>
          <a:ext cx="1914120" cy="1266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Методическое сопровождение учителей</a:t>
          </a:r>
          <a:endParaRPr lang="ru-RU" sz="1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55976" y="3742507"/>
        <a:ext cx="1353488" cy="895748"/>
      </dsp:txXfrm>
    </dsp:sp>
    <dsp:sp modelId="{6FC54E37-F026-4473-BF72-E2944382AE42}">
      <dsp:nvSpPr>
        <dsp:cNvPr id="0" name=""/>
        <dsp:cNvSpPr/>
      </dsp:nvSpPr>
      <dsp:spPr>
        <a:xfrm rot="9982764">
          <a:off x="3355875" y="2788661"/>
          <a:ext cx="426743" cy="19250"/>
        </a:xfrm>
        <a:custGeom>
          <a:avLst/>
          <a:gdLst/>
          <a:ahLst/>
          <a:cxnLst/>
          <a:rect l="0" t="0" r="0" b="0"/>
          <a:pathLst>
            <a:path>
              <a:moveTo>
                <a:pt x="0" y="9625"/>
              </a:moveTo>
              <a:lnTo>
                <a:pt x="426743" y="9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58578" y="2787617"/>
        <a:ext cx="21337" cy="21337"/>
      </dsp:txXfrm>
    </dsp:sp>
    <dsp:sp modelId="{BD6C5D17-1BEF-44DE-85C9-E87632D8FDC7}">
      <dsp:nvSpPr>
        <dsp:cNvPr id="0" name=""/>
        <dsp:cNvSpPr/>
      </dsp:nvSpPr>
      <dsp:spPr>
        <a:xfrm>
          <a:off x="1521804" y="2404862"/>
          <a:ext cx="1892430" cy="13205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Психолого-педагогическое сопровождение участников ОД</a:t>
          </a:r>
          <a:endParaRPr lang="ru-RU" sz="1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98944" y="2598247"/>
        <a:ext cx="1338150" cy="933746"/>
      </dsp:txXfrm>
    </dsp:sp>
    <dsp:sp modelId="{BB4A63BF-3417-4557-B3AF-3528829CAD59}">
      <dsp:nvSpPr>
        <dsp:cNvPr id="0" name=""/>
        <dsp:cNvSpPr/>
      </dsp:nvSpPr>
      <dsp:spPr>
        <a:xfrm rot="12041536">
          <a:off x="3245977" y="2173722"/>
          <a:ext cx="578432" cy="19250"/>
        </a:xfrm>
        <a:custGeom>
          <a:avLst/>
          <a:gdLst/>
          <a:ahLst/>
          <a:cxnLst/>
          <a:rect l="0" t="0" r="0" b="0"/>
          <a:pathLst>
            <a:path>
              <a:moveTo>
                <a:pt x="0" y="9625"/>
              </a:moveTo>
              <a:lnTo>
                <a:pt x="578432" y="9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20733" y="2168887"/>
        <a:ext cx="28921" cy="28921"/>
      </dsp:txXfrm>
    </dsp:sp>
    <dsp:sp modelId="{8418B2CF-C3E9-4282-93F5-CA69EA3D7182}">
      <dsp:nvSpPr>
        <dsp:cNvPr id="0" name=""/>
        <dsp:cNvSpPr/>
      </dsp:nvSpPr>
      <dsp:spPr>
        <a:xfrm>
          <a:off x="1512773" y="1079070"/>
          <a:ext cx="1851866" cy="1380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Повторный контроль через посещение уроков и  диагностирование  группы риска</a:t>
          </a:r>
          <a:endParaRPr lang="ru-RU" sz="1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83972" y="1281201"/>
        <a:ext cx="1309468" cy="975975"/>
      </dsp:txXfrm>
    </dsp:sp>
    <dsp:sp modelId="{AD9C501A-CF1E-4956-AFCF-45FFDF4698B7}">
      <dsp:nvSpPr>
        <dsp:cNvPr id="0" name=""/>
        <dsp:cNvSpPr/>
      </dsp:nvSpPr>
      <dsp:spPr>
        <a:xfrm rot="13784235">
          <a:off x="3108444" y="1527478"/>
          <a:ext cx="1125980" cy="19250"/>
        </a:xfrm>
        <a:custGeom>
          <a:avLst/>
          <a:gdLst/>
          <a:ahLst/>
          <a:cxnLst/>
          <a:rect l="0" t="0" r="0" b="0"/>
          <a:pathLst>
            <a:path>
              <a:moveTo>
                <a:pt x="0" y="9625"/>
              </a:moveTo>
              <a:lnTo>
                <a:pt x="1125980" y="9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43285" y="1508954"/>
        <a:ext cx="56299" cy="56299"/>
      </dsp:txXfrm>
    </dsp:sp>
    <dsp:sp modelId="{0A400DBD-45B6-4552-9DA8-AAB3C77CD447}">
      <dsp:nvSpPr>
        <dsp:cNvPr id="0" name=""/>
        <dsp:cNvSpPr/>
      </dsp:nvSpPr>
      <dsp:spPr>
        <a:xfrm>
          <a:off x="1943711" y="0"/>
          <a:ext cx="1849568" cy="1178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Корректировка и выработка новых рекомендаций при необходимости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14574" y="172532"/>
        <a:ext cx="1307842" cy="833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C1BA9-9FEE-4203-8387-4F898444FA0B}" type="datetimeFigureOut">
              <a:rPr lang="ru-RU" smtClean="0"/>
              <a:pPr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383-3E02-43BB-B49C-A5A7E4083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4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06.05.2025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13285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педагогические условия реализации ВСОКО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(из опыта работы СОШ №5)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3360" y="5589240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Кучина Ольга Германовна,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заместитель директора по УВР,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председатель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преемственности между НОО,ООО,СОО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900498"/>
              </p:ext>
            </p:extLst>
          </p:nvPr>
        </p:nvGraphicFramePr>
        <p:xfrm>
          <a:off x="0" y="1600200"/>
          <a:ext cx="91440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преемственности между НОО,ООО,СОО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395536" y="2132856"/>
            <a:ext cx="8208912" cy="4370784"/>
            <a:chOff x="395536" y="1844824"/>
            <a:chExt cx="8208912" cy="43707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347864" y="1844824"/>
              <a:ext cx="2376264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Принцип </a:t>
              </a:r>
              <a:r>
                <a:rPr lang="ru-RU" dirty="0" err="1" smtClean="0"/>
                <a:t>психологизации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536" y="3789040"/>
              <a:ext cx="1656184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Зона ближайшего развития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55776" y="3789040"/>
              <a:ext cx="1656184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Ведущая деятельность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932040" y="3861048"/>
              <a:ext cx="1656184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Социальная ситуация развития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948264" y="3861048"/>
              <a:ext cx="1656184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деятельность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779912" y="5301208"/>
              <a:ext cx="1656184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err="1" smtClean="0"/>
                <a:t>синзитивность</a:t>
              </a:r>
              <a:endParaRPr lang="ru-RU" dirty="0"/>
            </a:p>
          </p:txBody>
        </p:sp>
        <p:cxnSp>
          <p:nvCxnSpPr>
            <p:cNvPr id="14" name="Прямая со стрелкой 13"/>
            <p:cNvCxnSpPr>
              <a:stCxn id="6" idx="1"/>
              <a:endCxn id="7" idx="0"/>
            </p:cNvCxnSpPr>
            <p:nvPr/>
          </p:nvCxnSpPr>
          <p:spPr>
            <a:xfrm flipH="1">
              <a:off x="1223628" y="2302024"/>
              <a:ext cx="2124236" cy="1487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>
            <a:stCxn id="6" idx="2"/>
            <a:endCxn id="9" idx="0"/>
          </p:cNvCxnSpPr>
          <p:nvPr/>
        </p:nvCxnSpPr>
        <p:spPr>
          <a:xfrm flipH="1">
            <a:off x="3383868" y="3047256"/>
            <a:ext cx="1152128" cy="1029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  <a:endCxn id="10" idx="0"/>
          </p:cNvCxnSpPr>
          <p:nvPr/>
        </p:nvCxnSpPr>
        <p:spPr>
          <a:xfrm>
            <a:off x="4535996" y="3047256"/>
            <a:ext cx="1224136" cy="1101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3"/>
            <a:endCxn id="11" idx="0"/>
          </p:cNvCxnSpPr>
          <p:nvPr/>
        </p:nvCxnSpPr>
        <p:spPr>
          <a:xfrm>
            <a:off x="5724128" y="2590056"/>
            <a:ext cx="2052228" cy="1559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2"/>
            <a:endCxn id="12" idx="0"/>
          </p:cNvCxnSpPr>
          <p:nvPr/>
        </p:nvCxnSpPr>
        <p:spPr>
          <a:xfrm>
            <a:off x="4535996" y="3047256"/>
            <a:ext cx="72008" cy="2541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КИМ для обучающихся с ОВЗ</a:t>
            </a:r>
            <a:endParaRPr lang="ru-RU" dirty="0"/>
          </a:p>
        </p:txBody>
      </p:sp>
      <p:pic>
        <p:nvPicPr>
          <p:cNvPr id="8" name="Содержимое 7" descr="географ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3635896" cy="4941168"/>
          </a:xfrm>
        </p:spPr>
      </p:pic>
      <p:pic>
        <p:nvPicPr>
          <p:cNvPr id="1026" name="Picture 2" descr="F:\Семинар 6 мая\русский яз.jpg"/>
          <p:cNvPicPr>
            <a:picLocks noChangeAspect="1" noChangeArrowheads="1"/>
          </p:cNvPicPr>
          <p:nvPr/>
        </p:nvPicPr>
        <p:blipFill>
          <a:blip r:embed="rId3" cstate="print"/>
          <a:srcRect r="3657"/>
          <a:stretch>
            <a:fillRect/>
          </a:stretch>
        </p:blipFill>
        <p:spPr bwMode="auto">
          <a:xfrm>
            <a:off x="2843808" y="1916832"/>
            <a:ext cx="3456384" cy="4941168"/>
          </a:xfrm>
          <a:prstGeom prst="rect">
            <a:avLst/>
          </a:prstGeom>
          <a:noFill/>
        </p:spPr>
      </p:pic>
      <p:pic>
        <p:nvPicPr>
          <p:cNvPr id="1027" name="Picture 3" descr="F:\Семинар 6 мая\матем.jpg"/>
          <p:cNvPicPr>
            <a:picLocks noChangeAspect="1" noChangeArrowheads="1"/>
          </p:cNvPicPr>
          <p:nvPr/>
        </p:nvPicPr>
        <p:blipFill>
          <a:blip r:embed="rId4" cstate="print"/>
          <a:srcRect t="2793"/>
          <a:stretch>
            <a:fillRect/>
          </a:stretch>
        </p:blipFill>
        <p:spPr bwMode="auto">
          <a:xfrm>
            <a:off x="5574407" y="1916832"/>
            <a:ext cx="3569593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квалификации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2627604" cy="17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08823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194421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91683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Прошли КПК «Организация и обучение учащихся с ОВЗ в общеобразовательной организации в соответствии с требованиями ФГОС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2022-2023 учебный год – 17 человек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2023-2024 учебный год – 20 человек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2024-2025 учебный год – 23 человека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Профилактическая работа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11560" y="1196752"/>
            <a:ext cx="4032448" cy="2736304"/>
            <a:chOff x="0" y="908720"/>
            <a:chExt cx="3491880" cy="2736304"/>
          </a:xfrm>
        </p:grpSpPr>
        <p:pic>
          <p:nvPicPr>
            <p:cNvPr id="1026" name="Picture 2" descr="https://sun9-30.userapi.com/impg/8ubu7vd0EY_BgX_INXbvyY2JRZ5bhyN41-uaKQ/_-F48_HtUCk.jpg?size=1280x960&amp;quality=95&amp;sign=ee785a1969221e5c687d5cb330f06643&amp;type=alb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52736"/>
              <a:ext cx="3491880" cy="259228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0" y="908720"/>
              <a:ext cx="3491880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Декада инклюзивного образования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915816" y="3931789"/>
            <a:ext cx="3168352" cy="2926211"/>
            <a:chOff x="2987824" y="3573016"/>
            <a:chExt cx="3168352" cy="2926211"/>
          </a:xfrm>
        </p:grpSpPr>
        <p:pic>
          <p:nvPicPr>
            <p:cNvPr id="1028" name="Picture 4" descr="https://sun9-33.userapi.com/s/v1/ig2/sD8dPF0yrpiRTB3pWhSB_J6F30uP2KfBKlLNN9wzph2MTfUHkD1zPAH0vhd0Ff6m2qqOgeNIKr-s2cpZnjrSfElT.jpg?quality=95&amp;as=32x32,48x48,72x72,108x108,160x160,240x240,360x360,480x480,540x540,640x640&amp;from=bu&amp;u=rTEwPu6_8NI4J_XSVpgHTwrMOvZ9sEqcAfp0n-ZzBcQ&amp;cs=640x6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3573016"/>
              <a:ext cx="3096344" cy="292621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987824" y="3574283"/>
              <a:ext cx="3168352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Неделя без конфликтов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012160" y="3933056"/>
            <a:ext cx="3131840" cy="2924944"/>
            <a:chOff x="6156176" y="3573016"/>
            <a:chExt cx="2987824" cy="2924944"/>
          </a:xfrm>
        </p:grpSpPr>
        <p:pic>
          <p:nvPicPr>
            <p:cNvPr id="1030" name="Picture 6" descr="https://sun9-37.userapi.com/impg/A83-ojJVKn9zW7Ae-5SIggZ3OVfvIVeKZIpDtA/BZeuuo8JL9A.jpg?size=1280x960&amp;quality=95&amp;sign=19b4223bf8eff09b48a9b5ee2c7be22d&amp;type=alb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1672" y="3573016"/>
              <a:ext cx="2952328" cy="2924944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156176" y="3573016"/>
              <a:ext cx="2987824" cy="3693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Живая азбука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644008" y="1196752"/>
            <a:ext cx="3816424" cy="2736304"/>
            <a:chOff x="5724128" y="1196752"/>
            <a:chExt cx="3816424" cy="2736304"/>
          </a:xfrm>
        </p:grpSpPr>
        <p:pic>
          <p:nvPicPr>
            <p:cNvPr id="1032" name="Picture 8" descr="https://sun9-41.userapi.com/impg/h8RsRqCjxTmqc1_NLHNqLwor_Ol13l5wFU_F3w/QBMyFyvx1CY.jpg?size=890x1000&amp;quality=95&amp;sign=2e1db0b10bfce3f6fd4c3f927a793d31&amp;type=alb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1196752"/>
              <a:ext cx="3816424" cy="2736304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724128" y="1196752"/>
              <a:ext cx="3816424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Психолого-логопедическая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неделя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0" y="3933056"/>
            <a:ext cx="2987824" cy="2924944"/>
            <a:chOff x="5508104" y="1052736"/>
            <a:chExt cx="3635896" cy="2567000"/>
          </a:xfrm>
        </p:grpSpPr>
        <p:pic>
          <p:nvPicPr>
            <p:cNvPr id="1034" name="Picture 10" descr="https://sun9-46.userapi.com/impg/Cl-6urK1z78Obg_GHDWYWIxbG8tQYjtUskGe1w/M69xxyeW_0g.jpg?size=1280x853&amp;quality=95&amp;sign=6de424973c91caec54cd5beaf51123b1&amp;type=alb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1052736"/>
              <a:ext cx="3635896" cy="25670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508104" y="1052736"/>
              <a:ext cx="3635896" cy="3241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Декада профориентации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965472" y="3320603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dirty="0">
              <a:solidFill>
                <a:srgbClr val="0070C0"/>
              </a:solidFill>
              <a:latin typeface="Century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9352" y="2564904"/>
            <a:ext cx="4804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864096"/>
          </a:xfrm>
        </p:spPr>
        <p:txBody>
          <a:bodyPr anchor="ctr"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728861"/>
              </p:ext>
            </p:extLst>
          </p:nvPr>
        </p:nvGraphicFramePr>
        <p:xfrm>
          <a:off x="395536" y="1432453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Концепции развития системы психолого-педагогической помощи до 2030 года 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определило целевые группы, с которыми школа должна спланировать и организовать  работу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(Концепция 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18.06.2024 № СК-13/07вн). Это школьники с особыми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образовательными потребностями – с ОВЗ и инвалидностью, дети-сироты, одаренные дети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дети с трудностями в обучении, дети-иностранцы, беженцы и дети участников СВО.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98072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784976" cy="4392488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обеспечивают преемственность содержания и форм организации образовательной деятельности при реализации образовательных программ начального образования, основного общего и среднего общего образования;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способствуют социально-психологической адаптации обучающихся  с учетом специфики их возрастного психофизиологического развития, включая особенности адаптации к социальной среде;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Поддерживают профилактику и коррекцию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поведения, агрессии и повышенной тревожности у обучающихся. </a:t>
            </a:r>
          </a:p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Помогают формированию и развитию психолого-педагогической компетентности работников школы и родителей (законных представителей) несовершеннолетних обучающихся;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Нормативно-локальные акты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16832"/>
            <a:ext cx="8928992" cy="5141168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психологической службе СОШ №5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об оказании логопедической помощи в СОШ №5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психолого-педагогическом консилиуме СОШ №5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школьной службы примирения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об индивидуальном обучении на дому в СОШ№5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наставничестве 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профилактике учебной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обучающихся СОШ №5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порядке разработки и реализации  специальной индивидуальной программы развития обучающегося с ОВЗ (в том числе с инвалидностью.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об организации инклюзивного образования детей с ОВЗ.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 о текущем контроле и системе оценивания обучающихся с ОВЗ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разработке и реализации специальной индивидуальной программы развития (СИПР) для обучающихся с умеренной, тяжелой или глубокой умственной отсталостью(интеллектуальными нарушениями), с тяжелыми  и множественными нарушениями развития.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Положение о специальных (коррекционных) классах (вариант 7) для детей с ОВЗ.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266" y="-32094"/>
            <a:ext cx="8229600" cy="85010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психолого-педагогического сопровождения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7" y="1772815"/>
            <a:ext cx="3430969" cy="2088233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43885" y="1815359"/>
            <a:ext cx="2982054" cy="531658"/>
            <a:chOff x="143885" y="1815359"/>
            <a:chExt cx="2982054" cy="531658"/>
          </a:xfrm>
        </p:grpSpPr>
        <p:sp>
          <p:nvSpPr>
            <p:cNvPr id="19" name="TextBox 18"/>
            <p:cNvSpPr txBox="1"/>
            <p:nvPr/>
          </p:nvSpPr>
          <p:spPr>
            <a:xfrm rot="20577253">
              <a:off x="143885" y="1997741"/>
              <a:ext cx="602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Учитель</a:t>
              </a:r>
            </a:p>
            <a:p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 логопед</a:t>
              </a:r>
              <a:endParaRPr lang="ru-RU" sz="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21031500">
              <a:off x="635157" y="1894035"/>
              <a:ext cx="6259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Педагог </a:t>
              </a:r>
            </a:p>
            <a:p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психолог</a:t>
              </a:r>
              <a:endParaRPr lang="ru-RU" sz="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83584" y="1815359"/>
              <a:ext cx="719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err="1" smtClean="0">
                  <a:latin typeface="Times New Roman" pitchFamily="18" charset="0"/>
                  <a:cs typeface="Times New Roman" pitchFamily="18" charset="0"/>
                </a:rPr>
                <a:t>Админис</a:t>
              </a:r>
              <a:endParaRPr lang="ru-RU" sz="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800" b="1" dirty="0" err="1" smtClean="0">
                  <a:latin typeface="Times New Roman" pitchFamily="18" charset="0"/>
                  <a:cs typeface="Times New Roman" pitchFamily="18" charset="0"/>
                </a:rPr>
                <a:t>трация</a:t>
              </a:r>
              <a:endParaRPr lang="ru-RU" sz="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94014" y="1844824"/>
              <a:ext cx="8162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Социальный</a:t>
              </a:r>
            </a:p>
            <a:p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 педагог</a:t>
              </a:r>
              <a:endParaRPr lang="ru-RU" sz="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00357" y="1916832"/>
              <a:ext cx="7434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Учитель </a:t>
              </a:r>
            </a:p>
            <a:p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дефектолог</a:t>
              </a:r>
              <a:endParaRPr lang="ru-RU" sz="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181157">
              <a:off x="2523177" y="2008463"/>
              <a:ext cx="602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Учитель</a:t>
              </a:r>
            </a:p>
            <a:p>
              <a:r>
                <a:rPr lang="ru-RU" sz="800" b="1" dirty="0" err="1" smtClean="0">
                  <a:latin typeface="Times New Roman" pitchFamily="18" charset="0"/>
                  <a:cs typeface="Times New Roman" pitchFamily="18" charset="0"/>
                </a:rPr>
                <a:t>кл</a:t>
              </a:r>
              <a:r>
                <a:rPr lang="ru-RU" sz="800" b="1" dirty="0" smtClean="0">
                  <a:latin typeface="Times New Roman" pitchFamily="18" charset="0"/>
                  <a:cs typeface="Times New Roman" pitchFamily="18" charset="0"/>
                </a:rPr>
                <a:t>. рук.</a:t>
              </a:r>
              <a:endParaRPr lang="ru-RU" sz="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347864" y="2636912"/>
          <a:ext cx="5592960" cy="388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5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Специалист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ставка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81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2,25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Высшая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Учитель-логопед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- дефектолог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Социальный -педагог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соответствие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052736"/>
            <a:ext cx="4716016" cy="5805264"/>
          </a:xfrm>
          <a:prstGeom prst="rect">
            <a:avLst/>
          </a:prstGeom>
        </p:spPr>
      </p:pic>
      <p:pic>
        <p:nvPicPr>
          <p:cNvPr id="5" name="Содержимое 4" descr="КОНС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4355976" cy="5805264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Психолого-педагогический консилиум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психолого-педагогического сопровождения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"/>
          <a:stretch/>
        </p:blipFill>
        <p:spPr bwMode="auto">
          <a:xfrm>
            <a:off x="0" y="1052736"/>
            <a:ext cx="9144000" cy="5805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психолого-педагогического сопровождения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4860032" cy="2728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3"/>
            <a:ext cx="4283968" cy="28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283968" cy="285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Семинар 6 мая\Безымянный.png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005064"/>
            <a:ext cx="4860032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2296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F:\НАСТАВНИЧЕСТВО\PeopleChao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1438" y="4581128"/>
            <a:ext cx="3212562" cy="2276872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психолого-педагогического сопровождения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597</Words>
  <Application>Microsoft Office PowerPoint</Application>
  <PresentationFormat>Экран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Times New Roman</vt:lpstr>
      <vt:lpstr>Century</vt:lpstr>
      <vt:lpstr>Arial</vt:lpstr>
      <vt:lpstr>1_Тема Office</vt:lpstr>
      <vt:lpstr>Презентация PowerPoint</vt:lpstr>
      <vt:lpstr>Целевые группы</vt:lpstr>
      <vt:lpstr>Психолого-педагогические условия </vt:lpstr>
      <vt:lpstr>Нормативно-локальные акты</vt:lpstr>
      <vt:lpstr>Специалисты психолого-педагогического сопровождения</vt:lpstr>
      <vt:lpstr>Психолого-педагогический консилиум</vt:lpstr>
      <vt:lpstr>Формы психолого-педагогического сопровождения </vt:lpstr>
      <vt:lpstr>Формы психолого-педагогического сопровождения </vt:lpstr>
      <vt:lpstr>Формы психолого-педагогического сопровождения </vt:lpstr>
      <vt:lpstr>Организация преемственности между НОО,ООО,СОО</vt:lpstr>
      <vt:lpstr>Организация преемственности между НОО,ООО,СОО</vt:lpstr>
      <vt:lpstr>КИМ для обучающихся с ОВЗ</vt:lpstr>
      <vt:lpstr>Повышение профессиональной квалификации</vt:lpstr>
      <vt:lpstr>Профилактическая работа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Цветочный рай</dc:title>
  <dc:creator>Фокина Лидия Петровна</dc:creator>
  <cp:keywords>Шаблон презентации</cp:keywords>
  <cp:lastModifiedBy>Учитель</cp:lastModifiedBy>
  <cp:revision>154</cp:revision>
  <dcterms:created xsi:type="dcterms:W3CDTF">2014-07-06T18:18:01Z</dcterms:created>
  <dcterms:modified xsi:type="dcterms:W3CDTF">2025-05-06T10:18:47Z</dcterms:modified>
</cp:coreProperties>
</file>